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4" r:id="rId3"/>
    <p:sldId id="265" r:id="rId4"/>
    <p:sldId id="266" r:id="rId5"/>
    <p:sldId id="267" r:id="rId6"/>
    <p:sldId id="2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47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16E22-EFEF-864A-AB68-2C7167038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726C8F-A003-DE4A-9D85-3DCF450B6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CB949-7B3B-0F4A-859D-C298F7E0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F572-9B65-224E-8E23-82F0BAD0C034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11C94-B994-C04D-923A-E936BACA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6F5BD-CA33-9348-AD6B-F67D8956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3B5C-E693-C047-A04C-C7F8E26CEA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45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F878C9-173E-414E-AAEA-3BDFE64D8718}"/>
              </a:ext>
            </a:extLst>
          </p:cNvPr>
          <p:cNvSpPr/>
          <p:nvPr/>
        </p:nvSpPr>
        <p:spPr>
          <a:xfrm>
            <a:off x="2161880" y="102000"/>
            <a:ext cx="762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658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：“找到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个最接近的元素”题解配图（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810B82-B20E-5746-9312-F18D9D8E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2880000"/>
            <a:ext cx="6810000" cy="72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83EF80-105E-C54F-99BE-8C539511B092}"/>
              </a:ext>
            </a:extLst>
          </p:cNvPr>
          <p:cNvSpPr txBox="1"/>
          <p:nvPr/>
        </p:nvSpPr>
        <p:spPr>
          <a:xfrm flipH="1">
            <a:off x="531207" y="934860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arr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7]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为例。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2B92A7-8287-BB45-AA00-1F11EFFA7D12}"/>
              </a:ext>
            </a:extLst>
          </p:cNvPr>
          <p:cNvSpPr txBox="1"/>
          <p:nvPr/>
        </p:nvSpPr>
        <p:spPr>
          <a:xfrm flipH="1">
            <a:off x="2903872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3030C9-9CFB-EB40-A687-6D32B0BD0979}"/>
              </a:ext>
            </a:extLst>
          </p:cNvPr>
          <p:cNvSpPr txBox="1"/>
          <p:nvPr/>
        </p:nvSpPr>
        <p:spPr>
          <a:xfrm flipH="1">
            <a:off x="8671626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AD1539-CBA8-FD47-A1F3-61BA01A298B5}"/>
              </a:ext>
            </a:extLst>
          </p:cNvPr>
          <p:cNvSpPr txBox="1"/>
          <p:nvPr/>
        </p:nvSpPr>
        <p:spPr>
          <a:xfrm flipH="1">
            <a:off x="6760765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307B3E-50A0-2949-BE26-8E6522287DED}"/>
              </a:ext>
            </a:extLst>
          </p:cNvPr>
          <p:cNvSpPr txBox="1"/>
          <p:nvPr/>
        </p:nvSpPr>
        <p:spPr>
          <a:xfrm flipH="1">
            <a:off x="531205" y="4214777"/>
            <a:ext cx="10617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”的差值的绝对值是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”的差值的绝对值是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，右边界更靠近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故删除左边界，即左指针向右移动一位。 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B092E1-AAA3-CF48-8A29-ED0B8192E4D4}"/>
              </a:ext>
            </a:extLst>
          </p:cNvPr>
          <p:cNvSpPr txBox="1"/>
          <p:nvPr/>
        </p:nvSpPr>
        <p:spPr>
          <a:xfrm flipH="1">
            <a:off x="531205" y="1445765"/>
            <a:ext cx="10617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思路：排除法。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、一个一个删，因为是有序数组，所以从边界删起；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、一共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个元素，要保留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个元素，因此要删除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、因为要删除的元素都在边界，因此，使用双指针对撞的方式确定保留区间。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F878C9-173E-414E-AAEA-3BDFE64D8718}"/>
              </a:ext>
            </a:extLst>
          </p:cNvPr>
          <p:cNvSpPr/>
          <p:nvPr/>
        </p:nvSpPr>
        <p:spPr>
          <a:xfrm>
            <a:off x="2161880" y="102000"/>
            <a:ext cx="762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658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：“找到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个最接近的元素”题解配图（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810B82-B20E-5746-9312-F18D9D8E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95"/>
          <a:stretch/>
        </p:blipFill>
        <p:spPr>
          <a:xfrm>
            <a:off x="3493476" y="2880000"/>
            <a:ext cx="5836523" cy="72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83EF80-105E-C54F-99BE-8C539511B092}"/>
              </a:ext>
            </a:extLst>
          </p:cNvPr>
          <p:cNvSpPr txBox="1"/>
          <p:nvPr/>
        </p:nvSpPr>
        <p:spPr>
          <a:xfrm flipH="1">
            <a:off x="531207" y="934860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arr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7]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为例。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9DC2AD-5056-214D-A2CD-43B08D71D9B4}"/>
              </a:ext>
            </a:extLst>
          </p:cNvPr>
          <p:cNvSpPr txBox="1"/>
          <p:nvPr/>
        </p:nvSpPr>
        <p:spPr>
          <a:xfrm flipH="1">
            <a:off x="531205" y="1445765"/>
            <a:ext cx="10617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思路：排除法。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、一个一个删，因为是有序数组，所以从边界删起；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、一共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个元素，要保留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个元素，因此要删除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、因为要删除的元素都在边界，因此，使用双指针对撞的方式确定保留区间。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2B92A7-8287-BB45-AA00-1F11EFFA7D12}"/>
              </a:ext>
            </a:extLst>
          </p:cNvPr>
          <p:cNvSpPr txBox="1"/>
          <p:nvPr/>
        </p:nvSpPr>
        <p:spPr>
          <a:xfrm flipH="1">
            <a:off x="3841718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3030C9-9CFB-EB40-A687-6D32B0BD0979}"/>
              </a:ext>
            </a:extLst>
          </p:cNvPr>
          <p:cNvSpPr txBox="1"/>
          <p:nvPr/>
        </p:nvSpPr>
        <p:spPr>
          <a:xfrm flipH="1">
            <a:off x="8671626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AD1539-CBA8-FD47-A1F3-61BA01A298B5}"/>
              </a:ext>
            </a:extLst>
          </p:cNvPr>
          <p:cNvSpPr txBox="1"/>
          <p:nvPr/>
        </p:nvSpPr>
        <p:spPr>
          <a:xfrm flipH="1">
            <a:off x="6760765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307B3E-50A0-2949-BE26-8E6522287DED}"/>
              </a:ext>
            </a:extLst>
          </p:cNvPr>
          <p:cNvSpPr txBox="1"/>
          <p:nvPr/>
        </p:nvSpPr>
        <p:spPr>
          <a:xfrm flipH="1">
            <a:off x="531205" y="4214777"/>
            <a:ext cx="10617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”的差值的绝对值是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”的差值的绝对值是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，右边界更靠近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故删除左边界，即左指针再向右移动一位。 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69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F878C9-173E-414E-AAEA-3BDFE64D8718}"/>
              </a:ext>
            </a:extLst>
          </p:cNvPr>
          <p:cNvSpPr/>
          <p:nvPr/>
        </p:nvSpPr>
        <p:spPr>
          <a:xfrm>
            <a:off x="2161880" y="102000"/>
            <a:ext cx="762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658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：“找到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个最接近的元素”题解配图（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810B82-B20E-5746-9312-F18D9D8E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11"/>
          <a:stretch/>
        </p:blipFill>
        <p:spPr>
          <a:xfrm>
            <a:off x="4454769" y="2880000"/>
            <a:ext cx="4875230" cy="72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83EF80-105E-C54F-99BE-8C539511B092}"/>
              </a:ext>
            </a:extLst>
          </p:cNvPr>
          <p:cNvSpPr txBox="1"/>
          <p:nvPr/>
        </p:nvSpPr>
        <p:spPr>
          <a:xfrm flipH="1">
            <a:off x="531207" y="934860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arr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7]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为例。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9DC2AD-5056-214D-A2CD-43B08D71D9B4}"/>
              </a:ext>
            </a:extLst>
          </p:cNvPr>
          <p:cNvSpPr txBox="1"/>
          <p:nvPr/>
        </p:nvSpPr>
        <p:spPr>
          <a:xfrm flipH="1">
            <a:off x="531205" y="1445765"/>
            <a:ext cx="10617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思路：排除法。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、一个一个删，因为是有序数组，所以从边界删起；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、一共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个元素，要保留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个元素，因此要删除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、因为要删除的元素都在边界，因此，使用双指针对撞的方式确定保留区间。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2B92A7-8287-BB45-AA00-1F11EFFA7D12}"/>
              </a:ext>
            </a:extLst>
          </p:cNvPr>
          <p:cNvSpPr txBox="1"/>
          <p:nvPr/>
        </p:nvSpPr>
        <p:spPr>
          <a:xfrm flipH="1">
            <a:off x="4767841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3030C9-9CFB-EB40-A687-6D32B0BD0979}"/>
              </a:ext>
            </a:extLst>
          </p:cNvPr>
          <p:cNvSpPr txBox="1"/>
          <p:nvPr/>
        </p:nvSpPr>
        <p:spPr>
          <a:xfrm flipH="1">
            <a:off x="8671626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AD1539-CBA8-FD47-A1F3-61BA01A298B5}"/>
              </a:ext>
            </a:extLst>
          </p:cNvPr>
          <p:cNvSpPr txBox="1"/>
          <p:nvPr/>
        </p:nvSpPr>
        <p:spPr>
          <a:xfrm flipH="1">
            <a:off x="6760765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307B3E-50A0-2949-BE26-8E6522287DED}"/>
              </a:ext>
            </a:extLst>
          </p:cNvPr>
          <p:cNvSpPr txBox="1"/>
          <p:nvPr/>
        </p:nvSpPr>
        <p:spPr>
          <a:xfrm flipH="1">
            <a:off x="531205" y="4214777"/>
            <a:ext cx="10617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”的差值的绝对值是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”的差值的绝对值是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它们与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的差值的绝对值相等的时候，根据题意，优先选择数值较小的那个数，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因此删除右边界，右指针向左边移动一位。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30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F878C9-173E-414E-AAEA-3BDFE64D8718}"/>
              </a:ext>
            </a:extLst>
          </p:cNvPr>
          <p:cNvSpPr/>
          <p:nvPr/>
        </p:nvSpPr>
        <p:spPr>
          <a:xfrm>
            <a:off x="2161880" y="102000"/>
            <a:ext cx="762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658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：“找到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个最接近的元素”题解配图（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810B82-B20E-5746-9312-F18D9D8E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11" r="14194"/>
          <a:stretch/>
        </p:blipFill>
        <p:spPr>
          <a:xfrm>
            <a:off x="4454769" y="2880000"/>
            <a:ext cx="3908646" cy="72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83EF80-105E-C54F-99BE-8C539511B092}"/>
              </a:ext>
            </a:extLst>
          </p:cNvPr>
          <p:cNvSpPr txBox="1"/>
          <p:nvPr/>
        </p:nvSpPr>
        <p:spPr>
          <a:xfrm flipH="1">
            <a:off x="531207" y="934860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arr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7]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为例。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9DC2AD-5056-214D-A2CD-43B08D71D9B4}"/>
              </a:ext>
            </a:extLst>
          </p:cNvPr>
          <p:cNvSpPr txBox="1"/>
          <p:nvPr/>
        </p:nvSpPr>
        <p:spPr>
          <a:xfrm flipH="1">
            <a:off x="531205" y="1445765"/>
            <a:ext cx="10617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思路：排除法。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、一个一个删，因为是有序数组，所以从边界删起；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、一共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个元素，要保留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个元素，因此要删除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、因为要删除的元素都在边界，因此，使用双指针对撞的方式确定保留区间。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2B92A7-8287-BB45-AA00-1F11EFFA7D12}"/>
              </a:ext>
            </a:extLst>
          </p:cNvPr>
          <p:cNvSpPr txBox="1"/>
          <p:nvPr/>
        </p:nvSpPr>
        <p:spPr>
          <a:xfrm flipH="1">
            <a:off x="4767841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3030C9-9CFB-EB40-A687-6D32B0BD0979}"/>
              </a:ext>
            </a:extLst>
          </p:cNvPr>
          <p:cNvSpPr txBox="1"/>
          <p:nvPr/>
        </p:nvSpPr>
        <p:spPr>
          <a:xfrm flipH="1">
            <a:off x="7710334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AD1539-CBA8-FD47-A1F3-61BA01A298B5}"/>
              </a:ext>
            </a:extLst>
          </p:cNvPr>
          <p:cNvSpPr txBox="1"/>
          <p:nvPr/>
        </p:nvSpPr>
        <p:spPr>
          <a:xfrm flipH="1">
            <a:off x="6760765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307B3E-50A0-2949-BE26-8E6522287DED}"/>
              </a:ext>
            </a:extLst>
          </p:cNvPr>
          <p:cNvSpPr txBox="1"/>
          <p:nvPr/>
        </p:nvSpPr>
        <p:spPr>
          <a:xfrm flipH="1">
            <a:off x="531205" y="4214777"/>
            <a:ext cx="10617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”的差值的绝对值是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”的差值的绝对值是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，右边界更靠近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故删除左边界，故左指针向右边移动一位。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4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F878C9-173E-414E-AAEA-3BDFE64D8718}"/>
              </a:ext>
            </a:extLst>
          </p:cNvPr>
          <p:cNvSpPr/>
          <p:nvPr/>
        </p:nvSpPr>
        <p:spPr>
          <a:xfrm>
            <a:off x="2161880" y="102000"/>
            <a:ext cx="762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658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：“找到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个最接近的元素”题解配图（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810B82-B20E-5746-9312-F18D9D8E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42" r="14194"/>
          <a:stretch/>
        </p:blipFill>
        <p:spPr>
          <a:xfrm>
            <a:off x="5417127" y="2880000"/>
            <a:ext cx="2946288" cy="72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83EF80-105E-C54F-99BE-8C539511B092}"/>
              </a:ext>
            </a:extLst>
          </p:cNvPr>
          <p:cNvSpPr txBox="1"/>
          <p:nvPr/>
        </p:nvSpPr>
        <p:spPr>
          <a:xfrm flipH="1">
            <a:off x="531207" y="934860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arr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7]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为例。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9DC2AD-5056-214D-A2CD-43B08D71D9B4}"/>
              </a:ext>
            </a:extLst>
          </p:cNvPr>
          <p:cNvSpPr txBox="1"/>
          <p:nvPr/>
        </p:nvSpPr>
        <p:spPr>
          <a:xfrm flipH="1">
            <a:off x="531205" y="1445765"/>
            <a:ext cx="10617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思路：排除法。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、一个一个删，因为是有序数组，所以从边界删起；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、一共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个元素，要保留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个元素，因此要删除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、因为要删除的元素都在边界，因此，使用双指针对撞的方式确定保留区间。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2B92A7-8287-BB45-AA00-1F11EFFA7D12}"/>
              </a:ext>
            </a:extLst>
          </p:cNvPr>
          <p:cNvSpPr txBox="1"/>
          <p:nvPr/>
        </p:nvSpPr>
        <p:spPr>
          <a:xfrm flipH="1">
            <a:off x="5811196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3030C9-9CFB-EB40-A687-6D32B0BD0979}"/>
              </a:ext>
            </a:extLst>
          </p:cNvPr>
          <p:cNvSpPr txBox="1"/>
          <p:nvPr/>
        </p:nvSpPr>
        <p:spPr>
          <a:xfrm flipH="1">
            <a:off x="7710334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AD1539-CBA8-FD47-A1F3-61BA01A298B5}"/>
              </a:ext>
            </a:extLst>
          </p:cNvPr>
          <p:cNvSpPr txBox="1"/>
          <p:nvPr/>
        </p:nvSpPr>
        <p:spPr>
          <a:xfrm flipH="1">
            <a:off x="6760765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307B3E-50A0-2949-BE26-8E6522287DED}"/>
              </a:ext>
            </a:extLst>
          </p:cNvPr>
          <p:cNvSpPr txBox="1"/>
          <p:nvPr/>
        </p:nvSpPr>
        <p:spPr>
          <a:xfrm flipH="1">
            <a:off x="531205" y="4214777"/>
            <a:ext cx="1061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到此为止，删除了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个元素，剩下的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个元素就是“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个最接近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的元素”。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DCD18035-A7E9-8D4F-87EB-A8CD7CA70524}"/>
              </a:ext>
            </a:extLst>
          </p:cNvPr>
          <p:cNvCxnSpPr/>
          <p:nvPr/>
        </p:nvCxnSpPr>
        <p:spPr>
          <a:xfrm>
            <a:off x="1052006" y="1723084"/>
            <a:ext cx="368531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F258DA9A-DA33-3241-AD82-C8EC1AF85EA0}"/>
              </a:ext>
            </a:extLst>
          </p:cNvPr>
          <p:cNvSpPr/>
          <p:nvPr/>
        </p:nvSpPr>
        <p:spPr>
          <a:xfrm>
            <a:off x="1582167" y="1510708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3C564D9-394D-504B-8EDE-5387688C7D4C}"/>
              </a:ext>
            </a:extLst>
          </p:cNvPr>
          <p:cNvCxnSpPr/>
          <p:nvPr/>
        </p:nvCxnSpPr>
        <p:spPr>
          <a:xfrm>
            <a:off x="1052006" y="373155"/>
            <a:ext cx="368531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1D963DB-A531-3D47-9C05-0004A810B98B}"/>
              </a:ext>
            </a:extLst>
          </p:cNvPr>
          <p:cNvSpPr/>
          <p:nvPr/>
        </p:nvSpPr>
        <p:spPr>
          <a:xfrm>
            <a:off x="4006713" y="160779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3696005-84EB-B448-88AF-D6F0EA23B7DB}"/>
              </a:ext>
            </a:extLst>
          </p:cNvPr>
          <p:cNvCxnSpPr/>
          <p:nvPr/>
        </p:nvCxnSpPr>
        <p:spPr>
          <a:xfrm>
            <a:off x="2549236" y="5292436"/>
            <a:ext cx="368531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3B2ECF0-9363-3149-8F8A-A69F4DA72282}"/>
              </a:ext>
            </a:extLst>
          </p:cNvPr>
          <p:cNvSpPr/>
          <p:nvPr/>
        </p:nvSpPr>
        <p:spPr>
          <a:xfrm>
            <a:off x="6755936" y="5107770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7035D61-D137-B84B-8590-850703A7959D}"/>
              </a:ext>
            </a:extLst>
          </p:cNvPr>
          <p:cNvCxnSpPr/>
          <p:nvPr/>
        </p:nvCxnSpPr>
        <p:spPr>
          <a:xfrm>
            <a:off x="3357884" y="6413058"/>
            <a:ext cx="368531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014A30A-964F-F64F-94D3-64ABD36607C5}"/>
              </a:ext>
            </a:extLst>
          </p:cNvPr>
          <p:cNvSpPr/>
          <p:nvPr/>
        </p:nvSpPr>
        <p:spPr>
          <a:xfrm>
            <a:off x="2549236" y="6228392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33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174</TotalTime>
  <Words>849</Words>
  <Application>Microsoft Macintosh PowerPoint</Application>
  <PresentationFormat>宽屏</PresentationFormat>
  <Paragraphs>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KaiTi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22</cp:revision>
  <dcterms:created xsi:type="dcterms:W3CDTF">2019-06-28T08:05:15Z</dcterms:created>
  <dcterms:modified xsi:type="dcterms:W3CDTF">2019-08-26T01:23:48Z</dcterms:modified>
</cp:coreProperties>
</file>