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A869"/>
    <a:srgbClr val="EB4335"/>
    <a:srgbClr val="4285F5"/>
    <a:srgbClr val="FBB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7"/>
    <p:restoredTop sz="94647"/>
  </p:normalViewPr>
  <p:slideViewPr>
    <p:cSldViewPr snapToGrid="0" snapToObjects="1">
      <p:cViewPr varScale="1">
        <p:scale>
          <a:sx n="139" d="100"/>
          <a:sy n="139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2019/12/25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A75F44E-E641-D147-94F9-A6B95C724294}"/>
              </a:ext>
            </a:extLst>
          </p:cNvPr>
          <p:cNvSpPr/>
          <p:nvPr/>
        </p:nvSpPr>
        <p:spPr>
          <a:xfrm>
            <a:off x="2161879" y="102000"/>
            <a:ext cx="80910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952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题：“按公因数计算最大组件大小”题解配图（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1DC5DF-C8EE-2C42-99A8-B238BA31F811}"/>
              </a:ext>
            </a:extLst>
          </p:cNvPr>
          <p:cNvSpPr txBox="1"/>
          <p:nvPr/>
        </p:nvSpPr>
        <p:spPr>
          <a:xfrm>
            <a:off x="566597" y="1893753"/>
            <a:ext cx="35020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示例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：</a:t>
            </a:r>
          </a:p>
          <a:p>
            <a:endParaRPr kumimoji="1" lang="zh-CN" altLang="en-US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输入：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</a:t>
            </a:r>
            <a:r>
              <a:rPr kumimoji="1" lang="zh-CN" alt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6,</a:t>
            </a:r>
            <a:r>
              <a:rPr kumimoji="1" lang="zh-CN" alt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15,</a:t>
            </a:r>
            <a:r>
              <a:rPr kumimoji="1" lang="zh-CN" alt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35]</a:t>
            </a:r>
          </a:p>
          <a:p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输出：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endParaRPr kumimoji="1" lang="zh-CN" altLang="en-US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A5B885-2BC9-624F-AEF5-BDDF450DF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026" y="3429000"/>
            <a:ext cx="4457948" cy="148145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AD27084-CA50-AE4F-BB90-862ABC5C78E8}"/>
              </a:ext>
            </a:extLst>
          </p:cNvPr>
          <p:cNvSpPr txBox="1"/>
          <p:nvPr/>
        </p:nvSpPr>
        <p:spPr>
          <a:xfrm>
            <a:off x="566597" y="1358057"/>
            <a:ext cx="1068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思路：输入中的每个数通过其因子与其它数产生连接，</a:t>
            </a:r>
            <a:r>
              <a:rPr kumimoji="1" lang="zh-CN" altLang="en-US" sz="2000" b="1" dirty="0">
                <a:solidFill>
                  <a:srgbClr val="EB4335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这种连接具有传递性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，故使用并查集。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4C03DF-7B55-1D42-9227-09F6DC5F791F}"/>
              </a:ext>
            </a:extLst>
          </p:cNvPr>
          <p:cNvSpPr txBox="1"/>
          <p:nvPr/>
        </p:nvSpPr>
        <p:spPr>
          <a:xfrm>
            <a:off x="2912228" y="5467766"/>
            <a:ext cx="7571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1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、让每个候选数指向它的因子结点。</a:t>
            </a:r>
            <a:endParaRPr kumimoji="1" lang="en-US" altLang="zh-CN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2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、由于有相同的因子，两个候选数被划分到同一个连通分量里。</a:t>
            </a:r>
          </a:p>
        </p:txBody>
      </p:sp>
    </p:spTree>
    <p:extLst>
      <p:ext uri="{BB962C8B-B14F-4D97-AF65-F5344CB8AC3E}">
        <p14:creationId xmlns:p14="http://schemas.microsoft.com/office/powerpoint/2010/main" val="357451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A75F44E-E641-D147-94F9-A6B95C724294}"/>
              </a:ext>
            </a:extLst>
          </p:cNvPr>
          <p:cNvSpPr/>
          <p:nvPr/>
        </p:nvSpPr>
        <p:spPr>
          <a:xfrm>
            <a:off x="2161879" y="102000"/>
            <a:ext cx="80910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952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题：“按公因数计算最大组件大小”题解配图（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D27084-CA50-AE4F-BB90-862ABC5C78E8}"/>
              </a:ext>
            </a:extLst>
          </p:cNvPr>
          <p:cNvSpPr txBox="1"/>
          <p:nvPr/>
        </p:nvSpPr>
        <p:spPr>
          <a:xfrm>
            <a:off x="566597" y="936146"/>
            <a:ext cx="563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比较两种路径压缩的两种写法，任选一种即可。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CB83EB-6B07-8847-AB72-36832D970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89" y="1812280"/>
            <a:ext cx="5360224" cy="18723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8575DD1-E5F9-F445-8A46-4B3C0C274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14" y="4611180"/>
            <a:ext cx="5262171" cy="17688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77B0E31-2457-DE42-9BBC-2D7CA79ADB24}"/>
              </a:ext>
            </a:extLst>
          </p:cNvPr>
          <p:cNvSpPr txBox="1"/>
          <p:nvPr/>
        </p:nvSpPr>
        <p:spPr>
          <a:xfrm>
            <a:off x="566597" y="1362950"/>
            <a:ext cx="2168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1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、隔代路径压缩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8DFE4E-A720-6B43-A574-6D1303A0DC00}"/>
              </a:ext>
            </a:extLst>
          </p:cNvPr>
          <p:cNvSpPr txBox="1"/>
          <p:nvPr/>
        </p:nvSpPr>
        <p:spPr>
          <a:xfrm>
            <a:off x="566597" y="3947842"/>
            <a:ext cx="2168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2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、彻底路径压缩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D683876-BF73-0344-852B-0F34A5298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048" y="901206"/>
            <a:ext cx="4209288" cy="28919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E3FEC3F-2760-384C-AF59-C45188D7C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048" y="4073313"/>
            <a:ext cx="2426208" cy="2656727"/>
          </a:xfrm>
          <a:prstGeom prst="rect">
            <a:avLst/>
          </a:prstGeom>
        </p:spPr>
      </p:pic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964635A-47F0-1245-8065-C296836B3F0B}"/>
              </a:ext>
            </a:extLst>
          </p:cNvPr>
          <p:cNvCxnSpPr/>
          <p:nvPr/>
        </p:nvCxnSpPr>
        <p:spPr>
          <a:xfrm>
            <a:off x="483514" y="3921147"/>
            <a:ext cx="11111078" cy="0"/>
          </a:xfrm>
          <a:prstGeom prst="line">
            <a:avLst/>
          </a:prstGeom>
          <a:ln w="38100">
            <a:solidFill>
              <a:srgbClr val="55A8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FA4BC31-EF2D-A240-9D05-52C84E830F4F}"/>
              </a:ext>
            </a:extLst>
          </p:cNvPr>
          <p:cNvSpPr txBox="1"/>
          <p:nvPr/>
        </p:nvSpPr>
        <p:spPr>
          <a:xfrm>
            <a:off x="6933507" y="3368872"/>
            <a:ext cx="4661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虽然压缩不完全，但不使用递归效率高。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D8EAFC1-83E2-8840-A454-13A117B88A5B}"/>
              </a:ext>
            </a:extLst>
          </p:cNvPr>
          <p:cNvSpPr txBox="1"/>
          <p:nvPr/>
        </p:nvSpPr>
        <p:spPr>
          <a:xfrm>
            <a:off x="6933507" y="5348834"/>
            <a:ext cx="5127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压缩得更彻底，压缩的过程消耗了一些性能。</a:t>
            </a:r>
          </a:p>
        </p:txBody>
      </p:sp>
    </p:spTree>
    <p:extLst>
      <p:ext uri="{BB962C8B-B14F-4D97-AF65-F5344CB8AC3E}">
        <p14:creationId xmlns:p14="http://schemas.microsoft.com/office/powerpoint/2010/main" val="367153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1149</TotalTime>
  <Words>167</Words>
  <Application>Microsoft Macintosh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38</cp:revision>
  <dcterms:created xsi:type="dcterms:W3CDTF">2019-06-28T08:05:15Z</dcterms:created>
  <dcterms:modified xsi:type="dcterms:W3CDTF">2019-12-25T06:15:26Z</dcterms:modified>
</cp:coreProperties>
</file>