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CAB53-84A0-A544-A126-7A24D322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F8F6A-DD6E-6F4E-8127-EE86E38A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4DA47-4340-174E-A86E-51BC0A7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E65A-32FA-7E42-B92E-8A66CF926880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AF158-AAC3-F649-89CB-6BFD98B5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CA12E-7F02-0444-B51D-FA005D7A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60D1-495E-DE40-B085-296D2C20D0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1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77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53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题：“最大子序和”题解配图（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7A1EF0-30D7-324A-A54E-FC81A8598299}"/>
              </a:ext>
            </a:extLst>
          </p:cNvPr>
          <p:cNvGrpSpPr/>
          <p:nvPr/>
        </p:nvGrpSpPr>
        <p:grpSpPr>
          <a:xfrm>
            <a:off x="193709" y="2713873"/>
            <a:ext cx="6119446" cy="1751207"/>
            <a:chOff x="6224954" y="5013009"/>
            <a:chExt cx="6119446" cy="175120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E3F44D5-8701-B34C-A174-A1CDCDD0D31D}"/>
                </a:ext>
              </a:extLst>
            </p:cNvPr>
            <p:cNvSpPr/>
            <p:nvPr/>
          </p:nvSpPr>
          <p:spPr>
            <a:xfrm>
              <a:off x="6224954" y="5013010"/>
              <a:ext cx="6119446" cy="17512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B0CD-25A3-6748-AFAD-90BAC00EF296}"/>
                </a:ext>
              </a:extLst>
            </p:cNvPr>
            <p:cNvSpPr/>
            <p:nvPr/>
          </p:nvSpPr>
          <p:spPr>
            <a:xfrm>
              <a:off x="6374709" y="5399974"/>
              <a:ext cx="4281569" cy="369332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EBBC4E-EEB5-1C4E-97CD-0D1B1E821AEC}"/>
                </a:ext>
              </a:extLst>
            </p:cNvPr>
            <p:cNvSpPr/>
            <p:nvPr/>
          </p:nvSpPr>
          <p:spPr>
            <a:xfrm>
              <a:off x="6374709" y="5852712"/>
              <a:ext cx="5864184" cy="369332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AA1A88-9EC1-CD4F-85F6-27135D3C43C7}"/>
                </a:ext>
              </a:extLst>
            </p:cNvPr>
            <p:cNvSpPr/>
            <p:nvPr/>
          </p:nvSpPr>
          <p:spPr>
            <a:xfrm>
              <a:off x="6374710" y="6298119"/>
              <a:ext cx="4281568" cy="369332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E17777-81F4-DD45-9E1F-86803556905A}"/>
                </a:ext>
              </a:extLst>
            </p:cNvPr>
            <p:cNvSpPr/>
            <p:nvPr/>
          </p:nvSpPr>
          <p:spPr>
            <a:xfrm>
              <a:off x="6374709" y="5013009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E03C33-6C2A-8E46-A61F-783E55740B59}"/>
              </a:ext>
            </a:extLst>
          </p:cNvPr>
          <p:cNvSpPr/>
          <p:nvPr/>
        </p:nvSpPr>
        <p:spPr>
          <a:xfrm>
            <a:off x="3133619" y="2637890"/>
            <a:ext cx="791110" cy="79111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9AF615-669F-F546-889A-D9B7C3766B76}"/>
              </a:ext>
            </a:extLst>
          </p:cNvPr>
          <p:cNvSpPr/>
          <p:nvPr/>
        </p:nvSpPr>
        <p:spPr>
          <a:xfrm>
            <a:off x="4405902" y="2637890"/>
            <a:ext cx="791110" cy="791110"/>
          </a:xfrm>
          <a:prstGeom prst="rect">
            <a:avLst/>
          </a:prstGeom>
          <a:solidFill>
            <a:srgbClr val="55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BD9501-9DC4-D84F-B588-B68CAC8DA185}"/>
              </a:ext>
            </a:extLst>
          </p:cNvPr>
          <p:cNvSpPr/>
          <p:nvPr/>
        </p:nvSpPr>
        <p:spPr>
          <a:xfrm>
            <a:off x="5678185" y="2637890"/>
            <a:ext cx="791110" cy="791110"/>
          </a:xfrm>
          <a:prstGeom prst="rect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3A203E-5729-F942-854A-DC1AA070FD28}"/>
              </a:ext>
            </a:extLst>
          </p:cNvPr>
          <p:cNvSpPr/>
          <p:nvPr/>
        </p:nvSpPr>
        <p:spPr>
          <a:xfrm>
            <a:off x="6950468" y="2637890"/>
            <a:ext cx="791110" cy="79111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684</TotalTime>
  <Words>215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SimHei</vt:lpstr>
      <vt:lpstr>KaiTi</vt:lpstr>
      <vt:lpstr>Source Han Sans SC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</cp:revision>
  <dcterms:created xsi:type="dcterms:W3CDTF">2019-06-28T08:05:15Z</dcterms:created>
  <dcterms:modified xsi:type="dcterms:W3CDTF">2020-03-16T13:56:51Z</dcterms:modified>
</cp:coreProperties>
</file>