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9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7" r:id="rId13"/>
    <p:sldId id="276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7AA6F3E7-08DC-DD42-BBF3-E7514982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966" y="1571182"/>
            <a:ext cx="4184209" cy="1962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CC5E81-B300-9243-B566-79F28AF86A94}"/>
              </a:ext>
            </a:extLst>
          </p:cNvPr>
          <p:cNvSpPr txBox="1"/>
          <p:nvPr/>
        </p:nvSpPr>
        <p:spPr>
          <a:xfrm>
            <a:off x="4806175" y="1998665"/>
            <a:ext cx="65565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75.</a:t>
            </a:r>
            <a:r>
              <a:rPr kumimoji="1" lang="zh-CN" altLang="en-US" sz="6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zh-CN" sz="6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6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颜色分类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1235F0A-DCDE-6042-BCC2-5D7FD7A739B4}"/>
              </a:ext>
            </a:extLst>
          </p:cNvPr>
          <p:cNvSpPr/>
          <p:nvPr/>
        </p:nvSpPr>
        <p:spPr>
          <a:xfrm>
            <a:off x="621966" y="4128444"/>
            <a:ext cx="1262590" cy="611244"/>
          </a:xfrm>
          <a:prstGeom prst="round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中等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758344C-A99F-A143-8BD0-960BD0DA9C7D}"/>
              </a:ext>
            </a:extLst>
          </p:cNvPr>
          <p:cNvSpPr/>
          <p:nvPr/>
        </p:nvSpPr>
        <p:spPr>
          <a:xfrm>
            <a:off x="4888166" y="4142088"/>
            <a:ext cx="3302977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快速排序 </a:t>
            </a:r>
            <a:r>
              <a:rPr kumimoji="1" lang="en-US" altLang="zh-CN" sz="2000" b="1" dirty="0">
                <a:solidFill>
                  <a:schemeClr val="bg1"/>
                </a:solidFill>
                <a:highlight>
                  <a:srgbClr val="0000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过程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65C12-70C0-E347-A620-D9682B465FF0}"/>
              </a:ext>
            </a:extLst>
          </p:cNvPr>
          <p:cNvSpPr/>
          <p:nvPr/>
        </p:nvSpPr>
        <p:spPr>
          <a:xfrm>
            <a:off x="2044032" y="4142088"/>
            <a:ext cx="126259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数组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A6E8D2C-14F8-B546-9E23-E5224972BA35}"/>
              </a:ext>
            </a:extLst>
          </p:cNvPr>
          <p:cNvSpPr/>
          <p:nvPr/>
        </p:nvSpPr>
        <p:spPr>
          <a:xfrm>
            <a:off x="3466099" y="4143356"/>
            <a:ext cx="126259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双指针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ED07D6-F21B-274E-B084-16BB68F53384}"/>
              </a:ext>
            </a:extLst>
          </p:cNvPr>
          <p:cNvSpPr/>
          <p:nvPr/>
        </p:nvSpPr>
        <p:spPr>
          <a:xfrm>
            <a:off x="8350619" y="4142088"/>
            <a:ext cx="1659143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循环不变量</a:t>
            </a:r>
          </a:p>
        </p:txBody>
      </p:sp>
    </p:spTree>
    <p:extLst>
      <p:ext uri="{BB962C8B-B14F-4D97-AF65-F5344CB8AC3E}">
        <p14:creationId xmlns:p14="http://schemas.microsoft.com/office/powerpoint/2010/main" val="165442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8584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60950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582490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7D6B7A9-3813-4144-82A4-2949B175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ABE3C38-BA28-5149-948B-E09C8F4207AF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156A2C-CD47-1D49-B75F-0EF65847BFF9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83F2313-CE6E-3749-AD62-1063C824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70256"/>
            <a:ext cx="626823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582490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396C94B-8F90-A148-ACCB-A4BD548B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85" y="3058200"/>
            <a:ext cx="6250629" cy="741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F28-4EDA-5F43-ACBC-9DA43AB8639B}"/>
              </a:ext>
            </a:extLst>
          </p:cNvPr>
          <p:cNvSpPr txBox="1"/>
          <p:nvPr/>
        </p:nvSpPr>
        <p:spPr>
          <a:xfrm>
            <a:off x="58584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AB5C49-49B4-F24B-B871-DA31C2C72E96}"/>
              </a:ext>
            </a:extLst>
          </p:cNvPr>
          <p:cNvCxnSpPr>
            <a:cxnSpLocks/>
          </p:cNvCxnSpPr>
          <p:nvPr/>
        </p:nvCxnSpPr>
        <p:spPr>
          <a:xfrm flipH="1" flipV="1">
            <a:off x="60950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940B3A3-3135-BE4D-B63F-F72530012553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D48A5A-C610-1A41-A67C-0E436D155C85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F2A4C9A-6700-2142-BD89-205F6735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489" y="3056925"/>
            <a:ext cx="6250628" cy="7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5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582490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F28-4EDA-5F43-ACBC-9DA43AB8639B}"/>
              </a:ext>
            </a:extLst>
          </p:cNvPr>
          <p:cNvSpPr txBox="1"/>
          <p:nvPr/>
        </p:nvSpPr>
        <p:spPr>
          <a:xfrm>
            <a:off x="58584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AB5C49-49B4-F24B-B871-DA31C2C72E96}"/>
              </a:ext>
            </a:extLst>
          </p:cNvPr>
          <p:cNvCxnSpPr>
            <a:cxnSpLocks/>
          </p:cNvCxnSpPr>
          <p:nvPr/>
        </p:nvCxnSpPr>
        <p:spPr>
          <a:xfrm flipH="1" flipV="1">
            <a:off x="60950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18E2F67-7146-644D-B2E9-359B539C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72" y="3069000"/>
            <a:ext cx="6268235" cy="72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AE24468-8F08-3842-A1DC-4252EA6E60EC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7238B4-1906-3D4A-9EB0-42E04D385DEB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C4AB5B-EA6E-2544-8D4C-0914A110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72" y="3068639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i,gt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F28-4EDA-5F43-ACBC-9DA43AB8639B}"/>
              </a:ext>
            </a:extLst>
          </p:cNvPr>
          <p:cNvSpPr txBox="1"/>
          <p:nvPr/>
        </p:nvSpPr>
        <p:spPr>
          <a:xfrm>
            <a:off x="63156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AB5C49-49B4-F24B-B871-DA31C2C72E96}"/>
              </a:ext>
            </a:extLst>
          </p:cNvPr>
          <p:cNvCxnSpPr>
            <a:cxnSpLocks/>
          </p:cNvCxnSpPr>
          <p:nvPr/>
        </p:nvCxnSpPr>
        <p:spPr>
          <a:xfrm flipH="1" flipV="1">
            <a:off x="65522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3DBD036-7864-D242-BE39-F29E486F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72" y="3069000"/>
            <a:ext cx="6268235" cy="72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1600814-5FC2-4B45-AD5F-85FE88106985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ABC532-791E-F142-B793-EB3872B6D27D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B31EED1-F7A2-814A-9B3C-2105EC96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72" y="3068639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i,gt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F28-4EDA-5F43-ACBC-9DA43AB8639B}"/>
              </a:ext>
            </a:extLst>
          </p:cNvPr>
          <p:cNvSpPr txBox="1"/>
          <p:nvPr/>
        </p:nvSpPr>
        <p:spPr>
          <a:xfrm>
            <a:off x="63156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AB5C49-49B4-F24B-B871-DA31C2C72E96}"/>
              </a:ext>
            </a:extLst>
          </p:cNvPr>
          <p:cNvCxnSpPr>
            <a:cxnSpLocks/>
          </p:cNvCxnSpPr>
          <p:nvPr/>
        </p:nvCxnSpPr>
        <p:spPr>
          <a:xfrm flipH="1" flipV="1">
            <a:off x="65522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EC52F77-ADB9-A041-80AC-4F6D0A21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99" y="3060532"/>
            <a:ext cx="6267600" cy="74110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828D07E-63BD-2D48-B59D-A3AB3E318774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DC3A4B-3EC3-3842-9365-A79FBFE80027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65FA14-60FF-6B49-81B7-685009E5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54264"/>
            <a:ext cx="6267597" cy="7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0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9629534-64C8-0547-96B3-1430B939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B6E5FA6-7A81-EF48-9CAE-351D10C0AB14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DEF6E2-D101-074A-BDB8-DBC80EBE9C7C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7A99CD9-902F-C24D-B915-BA95194076D9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007913A-67F7-2F45-9384-8B366EAB71FD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92E168E-A759-8542-9F99-7E9265F1D381}"/>
              </a:ext>
            </a:extLst>
          </p:cNvPr>
          <p:cNvSpPr txBox="1"/>
          <p:nvPr/>
        </p:nvSpPr>
        <p:spPr>
          <a:xfrm>
            <a:off x="6776155" y="44190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DB76CAA-082E-464A-9473-2ECDB1F96662}"/>
              </a:ext>
            </a:extLst>
          </p:cNvPr>
          <p:cNvCxnSpPr>
            <a:cxnSpLocks/>
          </p:cNvCxnSpPr>
          <p:nvPr/>
        </p:nvCxnSpPr>
        <p:spPr>
          <a:xfrm flipH="1" flipV="1">
            <a:off x="6937442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F100AA7-3CE4-B64F-B40D-FC7C91555D29}"/>
              </a:ext>
            </a:extLst>
          </p:cNvPr>
          <p:cNvSpPr txBox="1"/>
          <p:nvPr/>
        </p:nvSpPr>
        <p:spPr>
          <a:xfrm>
            <a:off x="843945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250B427-FC3E-AB42-9B62-4C76F698F5CA}"/>
              </a:ext>
            </a:extLst>
          </p:cNvPr>
          <p:cNvCxnSpPr>
            <a:cxnSpLocks/>
          </p:cNvCxnSpPr>
          <p:nvPr/>
        </p:nvCxnSpPr>
        <p:spPr>
          <a:xfrm flipH="1" flipV="1">
            <a:off x="860074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C09410-DCA2-584F-A9F4-37C467420C16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B5553E-E937-0845-8C91-AC438C6190A4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070B0F-68EC-4C43-9513-228F97898FEC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F40534F-51EC-7946-A18B-E1D3F5947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69000"/>
            <a:ext cx="6268236" cy="72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709131D-F2C6-8447-82D3-00F6920D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80" y="3069000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3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89723D-CB8E-4E41-8422-DC933459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4" y="3069000"/>
            <a:ext cx="6268232" cy="72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843945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60074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6776155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2457B2CE-5161-994D-A5DC-6103D694F8D1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73786DE-95ED-184E-A470-8E087467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69000"/>
            <a:ext cx="6268235" cy="72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F50775B-DC8C-E245-94C5-B7CFA5BF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80" y="3069000"/>
            <a:ext cx="6268235" cy="720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CC7AC73-0601-F04D-8134-0A1314E8BA45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4659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89723D-CB8E-4E41-8422-DC933459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4" y="3069000"/>
            <a:ext cx="6268232" cy="72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843945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60074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AE4B4F7-45F5-CC43-86A4-76788EEABDF2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BFE762-0966-E542-8F9C-7BAFA5092EE6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4F5F20-A6B8-304D-831C-EE129F2E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0" y="3069000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843945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60074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5FA7A5-FDD7-A042-9E82-BEB49E60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5715"/>
            <a:ext cx="6268236" cy="72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8424102-213E-804C-AD18-53C4D7CD2130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1A176E-9B78-E64B-B9C1-6D916B91832C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9AE612-F14E-984C-BB8D-2774C2C2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65715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7BFF3E-4197-C44E-852A-D33F1E967637}"/>
              </a:ext>
            </a:extLst>
          </p:cNvPr>
          <p:cNvGrpSpPr/>
          <p:nvPr/>
        </p:nvGrpSpPr>
        <p:grpSpPr>
          <a:xfrm>
            <a:off x="7990571" y="3884023"/>
            <a:ext cx="463588" cy="904359"/>
            <a:chOff x="8439457" y="3884023"/>
            <a:chExt cx="463588" cy="90435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AC8AE7-8DE0-A745-97A5-C4D6F0005FFD}"/>
                </a:ext>
              </a:extLst>
            </p:cNvPr>
            <p:cNvSpPr txBox="1"/>
            <p:nvPr/>
          </p:nvSpPr>
          <p:spPr>
            <a:xfrm>
              <a:off x="8439457" y="441905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gt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21003F52-09BE-9A4C-BD3A-19AB58365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00744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5FA7A5-FDD7-A042-9E82-BEB49E60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5715"/>
            <a:ext cx="6268236" cy="7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11A1A05-1E48-D346-9D65-85DDF8BCE7BD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358E4F-0455-8647-ADF1-6E5E8BBC700C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FBAFC3-D591-E741-A72E-5A2746AA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65715"/>
            <a:ext cx="6268235" cy="720000"/>
          </a:xfrm>
          <a:prstGeom prst="rect">
            <a:avLst/>
          </a:prstGeom>
        </p:spPr>
      </p:pic>
      <p:sp>
        <p:nvSpPr>
          <p:cNvPr id="30" name="下弧形箭头 29">
            <a:extLst>
              <a:ext uri="{FF2B5EF4-FFF2-40B4-BE49-F238E27FC236}">
                <a16:creationId xmlns:a16="http://schemas.microsoft.com/office/drawing/2014/main" id="{7C7EFE69-6938-5345-A208-697171EE467D}"/>
              </a:ext>
            </a:extLst>
          </p:cNvPr>
          <p:cNvSpPr/>
          <p:nvPr/>
        </p:nvSpPr>
        <p:spPr>
          <a:xfrm>
            <a:off x="7295804" y="2622423"/>
            <a:ext cx="953922" cy="3941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F520B0E-9E05-5C4B-AE76-1FBC6642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4BB53C1-8A6A-2F43-BB03-54A6B60AF693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0C98C8-35EE-3D4B-9AC2-F4515970A0A2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F93937-B874-DB45-B539-A6CA2EAA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7300A5-DEC0-D14F-A4EA-7E409BD5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3" y="3045334"/>
            <a:ext cx="6268234" cy="7411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7B44FBA-40F8-734D-883E-073B6EB90DE7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E14CB8-2A48-3540-83F7-F5C9568FA2BF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C30BA9-104A-6949-A4E6-716C9B2F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50981"/>
            <a:ext cx="6271817" cy="7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2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7D6B7A9-3813-4144-82A4-2949B175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E6E63F2-B6D9-2346-8319-D10D8C39F069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44923D-C305-2D47-A01D-D1165BEED4F2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FFFB13-7B0E-8245-8BB9-0ABB55C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70256"/>
            <a:ext cx="626823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7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191</TotalTime>
  <Words>838</Words>
  <Application>Microsoft Macintosh PowerPoint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Source Han Sans SC</vt:lpstr>
      <vt:lpstr>Arial</vt:lpstr>
      <vt:lpstr>Calibri</vt:lpstr>
      <vt:lpstr>Calibri Light</vt:lpstr>
      <vt:lpstr>Menlo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</cp:revision>
  <dcterms:created xsi:type="dcterms:W3CDTF">2019-06-28T08:05:15Z</dcterms:created>
  <dcterms:modified xsi:type="dcterms:W3CDTF">2020-01-19T06:16:01Z</dcterms:modified>
</cp:coreProperties>
</file>