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2" r:id="rId4"/>
    <p:sldId id="281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5"/>
    <a:srgbClr val="EB433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468" y="815866"/>
            <a:ext cx="2771064" cy="13000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22226" y="2222517"/>
            <a:ext cx="6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46. </a:t>
            </a:r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全排列、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47. </a:t>
            </a:r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全排列 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3046873" y="2951755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4479883" y="2947035"/>
            <a:ext cx="118555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回溯算法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7874239" y="2970783"/>
            <a:ext cx="771728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剪枝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3950653" y="3671602"/>
            <a:ext cx="162258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深度优先遍历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1B8DF03-4ECA-A444-AD0C-897A4DD3BA09}"/>
              </a:ext>
            </a:extLst>
          </p:cNvPr>
          <p:cNvSpPr/>
          <p:nvPr/>
        </p:nvSpPr>
        <p:spPr>
          <a:xfrm>
            <a:off x="5703603" y="3671602"/>
            <a:ext cx="504479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栈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92AF3B0-592C-5F46-8904-87895DBA463A}"/>
              </a:ext>
            </a:extLst>
          </p:cNvPr>
          <p:cNvSpPr/>
          <p:nvPr/>
        </p:nvSpPr>
        <p:spPr>
          <a:xfrm>
            <a:off x="6271336" y="3671602"/>
            <a:ext cx="2073180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编程语言传参机制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904B5A8-44D8-0443-A7DB-AD764919DECB}"/>
              </a:ext>
            </a:extLst>
          </p:cNvPr>
          <p:cNvSpPr/>
          <p:nvPr/>
        </p:nvSpPr>
        <p:spPr>
          <a:xfrm>
            <a:off x="5740920" y="2945865"/>
            <a:ext cx="771728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递归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851BFD5-9DD0-2E4E-8CF3-0C8705AC4F67}"/>
              </a:ext>
            </a:extLst>
          </p:cNvPr>
          <p:cNvSpPr/>
          <p:nvPr/>
        </p:nvSpPr>
        <p:spPr>
          <a:xfrm>
            <a:off x="6600715" y="2945865"/>
            <a:ext cx="1185457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状态重置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题：“全排列”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EE331B-27B9-264C-8EED-CF20DE97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763457"/>
            <a:ext cx="9664700" cy="4343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1ED922-B77C-E04C-9077-A523F6396244}"/>
              </a:ext>
            </a:extLst>
          </p:cNvPr>
          <p:cNvSpPr txBox="1"/>
          <p:nvPr/>
        </p:nvSpPr>
        <p:spPr>
          <a:xfrm>
            <a:off x="1089497" y="978895"/>
            <a:ext cx="647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的全排列为例，画出的树形图如下所示：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322247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题：“全排列” 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ED922-B77C-E04C-9077-A523F6396244}"/>
              </a:ext>
            </a:extLst>
          </p:cNvPr>
          <p:cNvSpPr txBox="1"/>
          <p:nvPr/>
        </p:nvSpPr>
        <p:spPr>
          <a:xfrm>
            <a:off x="1089497" y="978895"/>
            <a:ext cx="111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画的时候是广度优先遍历，但是写代码的时候用深度优先遍历（达到使用一个状态搜索所有结果的目的）。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E2B84-3B7F-C149-A2BA-F7CFDA19F00E}"/>
              </a:ext>
            </a:extLst>
          </p:cNvPr>
          <p:cNvSpPr txBox="1"/>
          <p:nvPr/>
        </p:nvSpPr>
        <p:spPr>
          <a:xfrm>
            <a:off x="1089497" y="1401953"/>
            <a:ext cx="810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回退的时候（红线部分）需要状态重置（恢复变量），这一步称为“回溯”。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88720E-923A-7B4A-83FA-582B1D89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763457"/>
            <a:ext cx="9664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468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C76252-7C99-8B4F-A1A7-B93589C1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76295"/>
            <a:ext cx="9334500" cy="444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A8201A-4452-834F-BEA3-A93099D8AC2C}"/>
              </a:ext>
            </a:extLst>
          </p:cNvPr>
          <p:cNvSpPr txBox="1"/>
          <p:nvPr/>
        </p:nvSpPr>
        <p:spPr>
          <a:xfrm>
            <a:off x="1686261" y="2354471"/>
            <a:ext cx="2206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深搜遍历到这里的时候，之前的 </a:t>
            </a:r>
            <a:r>
              <a:rPr kumimoji="1" lang="en-US" altLang="zh-CN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刚刚被撤销选择，因此在这里剪枝。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2BC783-2435-F845-BB55-C0F61250A951}"/>
              </a:ext>
            </a:extLst>
          </p:cNvPr>
          <p:cNvSpPr txBox="1"/>
          <p:nvPr/>
        </p:nvSpPr>
        <p:spPr>
          <a:xfrm>
            <a:off x="1089497" y="978895"/>
            <a:ext cx="647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的全排列为例，画出的树形图如下所示：</a:t>
            </a: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2E0E4DB6-4D69-3B40-9325-B73DEEDBA6A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92352" y="2723803"/>
            <a:ext cx="1605199" cy="781304"/>
          </a:xfrm>
          <a:prstGeom prst="bentConnector3">
            <a:avLst/>
          </a:prstGeom>
          <a:ln w="5715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B617517-0B0B-A945-BE05-847A06D83F39}"/>
              </a:ext>
            </a:extLst>
          </p:cNvPr>
          <p:cNvSpPr txBox="1"/>
          <p:nvPr/>
        </p:nvSpPr>
        <p:spPr>
          <a:xfrm>
            <a:off x="9802441" y="2496696"/>
            <a:ext cx="2206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深搜遍历到这里的时候，之前的 </a:t>
            </a:r>
            <a:r>
              <a:rPr kumimoji="1" lang="en-US" altLang="zh-CN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1’</a:t>
            </a:r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刚刚被撤销选择，因此在这里剪枝。</a:t>
            </a: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B490C7AD-E84B-FA45-9CF0-CA337869CF4C}"/>
              </a:ext>
            </a:extLst>
          </p:cNvPr>
          <p:cNvCxnSpPr>
            <a:cxnSpLocks/>
          </p:cNvCxnSpPr>
          <p:nvPr/>
        </p:nvCxnSpPr>
        <p:spPr>
          <a:xfrm rot="5400000">
            <a:off x="10121692" y="3438016"/>
            <a:ext cx="1276786" cy="871478"/>
          </a:xfrm>
          <a:prstGeom prst="bentConnector3">
            <a:avLst/>
          </a:prstGeom>
          <a:ln w="57150">
            <a:solidFill>
              <a:srgbClr val="EB43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2DEA1-54B2-A44A-9E40-039E510543D2}"/>
              </a:ext>
            </a:extLst>
          </p:cNvPr>
          <p:cNvSpPr txBox="1"/>
          <p:nvPr/>
        </p:nvSpPr>
        <p:spPr>
          <a:xfrm>
            <a:off x="1089497" y="1356546"/>
            <a:ext cx="5006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请读者一定要在脑子里模拟代码的运行流程，重点是想清楚：</a:t>
            </a:r>
            <a:endParaRPr kumimoji="1" lang="en-US" altLang="zh-CN" sz="1400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en-US" altLang="zh-CN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、在哪里会发生重复；</a:t>
            </a:r>
            <a:endParaRPr kumimoji="1" lang="en-US" altLang="zh-CN" sz="1400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en-US" altLang="zh-CN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、在回退的时候，哪些变量被撤销了选择。</a:t>
            </a:r>
            <a:endParaRPr kumimoji="1" lang="en-US" altLang="zh-CN" sz="1400" b="1" dirty="0">
              <a:solidFill>
                <a:srgbClr val="EB4335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r>
              <a:rPr kumimoji="1" lang="zh-CN" altLang="en-US" sz="1400" b="1" dirty="0">
                <a:solidFill>
                  <a:srgbClr val="EB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实在想不清楚，就在纸上模拟一遍。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8801CA-5917-A547-A692-4DC74A9F24FF}"/>
              </a:ext>
            </a:extLst>
          </p:cNvPr>
          <p:cNvSpPr txBox="1"/>
          <p:nvPr/>
        </p:nvSpPr>
        <p:spPr>
          <a:xfrm>
            <a:off x="6644601" y="20679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path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3F657F-F5BD-A644-9095-D958ADB48F11}"/>
              </a:ext>
            </a:extLst>
          </p:cNvPr>
          <p:cNvSpPr txBox="1"/>
          <p:nvPr/>
        </p:nvSpPr>
        <p:spPr>
          <a:xfrm>
            <a:off x="6644601" y="249669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used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5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468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2BC783-2435-F845-BB55-C0F61250A951}"/>
              </a:ext>
            </a:extLst>
          </p:cNvPr>
          <p:cNvSpPr txBox="1"/>
          <p:nvPr/>
        </p:nvSpPr>
        <p:spPr>
          <a:xfrm>
            <a:off x="1089497" y="978895"/>
            <a:ext cx="647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的全排列为例，画出的树形图如下所示：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BC37B4-F028-FD42-B88D-83D82BFDA35C}"/>
              </a:ext>
            </a:extLst>
          </p:cNvPr>
          <p:cNvSpPr/>
          <p:nvPr/>
        </p:nvSpPr>
        <p:spPr>
          <a:xfrm>
            <a:off x="5629072" y="1763457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47C7B1-1D61-B340-A6C9-9BFA0177352D}"/>
              </a:ext>
            </a:extLst>
          </p:cNvPr>
          <p:cNvSpPr/>
          <p:nvPr/>
        </p:nvSpPr>
        <p:spPr>
          <a:xfrm>
            <a:off x="1945247" y="3097862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9829AF-9A5A-584F-835A-22F327EB8EF8}"/>
              </a:ext>
            </a:extLst>
          </p:cNvPr>
          <p:cNvSpPr/>
          <p:nvPr/>
        </p:nvSpPr>
        <p:spPr>
          <a:xfrm>
            <a:off x="955649" y="4314561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A8BAAA-C92A-C840-8195-CC9C3BE0CC82}"/>
              </a:ext>
            </a:extLst>
          </p:cNvPr>
          <p:cNvSpPr/>
          <p:nvPr/>
        </p:nvSpPr>
        <p:spPr>
          <a:xfrm>
            <a:off x="849815" y="5653599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1D0917-51E6-5343-ACE0-864DA0CBEEFA}"/>
              </a:ext>
            </a:extLst>
          </p:cNvPr>
          <p:cNvSpPr/>
          <p:nvPr/>
        </p:nvSpPr>
        <p:spPr>
          <a:xfrm>
            <a:off x="2841361" y="4319425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9827C3-6A89-084F-8D55-739EAA286E47}"/>
              </a:ext>
            </a:extLst>
          </p:cNvPr>
          <p:cNvSpPr/>
          <p:nvPr/>
        </p:nvSpPr>
        <p:spPr>
          <a:xfrm>
            <a:off x="2735527" y="5653599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36A8E8-D557-C743-BE11-AAC02BA646DE}"/>
              </a:ext>
            </a:extLst>
          </p:cNvPr>
          <p:cNvSpPr/>
          <p:nvPr/>
        </p:nvSpPr>
        <p:spPr>
          <a:xfrm>
            <a:off x="5629072" y="3047672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5FA5547-858B-FB45-A758-768B134827AE}"/>
              </a:ext>
            </a:extLst>
          </p:cNvPr>
          <p:cNvSpPr/>
          <p:nvPr/>
        </p:nvSpPr>
        <p:spPr>
          <a:xfrm>
            <a:off x="4629462" y="4314561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56F7D5-168A-5C46-830E-8571FBAA1FA3}"/>
              </a:ext>
            </a:extLst>
          </p:cNvPr>
          <p:cNvSpPr/>
          <p:nvPr/>
        </p:nvSpPr>
        <p:spPr>
          <a:xfrm>
            <a:off x="4523628" y="5653599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0F80B9-4539-4244-BF24-06A9C930ABC1}"/>
              </a:ext>
            </a:extLst>
          </p:cNvPr>
          <p:cNvSpPr/>
          <p:nvPr/>
        </p:nvSpPr>
        <p:spPr>
          <a:xfrm>
            <a:off x="6515174" y="4319425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614872-042C-B040-8558-8573433D887F}"/>
              </a:ext>
            </a:extLst>
          </p:cNvPr>
          <p:cNvSpPr/>
          <p:nvPr/>
        </p:nvSpPr>
        <p:spPr>
          <a:xfrm>
            <a:off x="6409340" y="5653599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46F575-2581-364E-A9E1-FA5EBA249157}"/>
              </a:ext>
            </a:extLst>
          </p:cNvPr>
          <p:cNvSpPr/>
          <p:nvPr/>
        </p:nvSpPr>
        <p:spPr>
          <a:xfrm>
            <a:off x="9249853" y="3042808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E3FC44-B8DD-2046-A62A-BC5CA46773EE}"/>
              </a:ext>
            </a:extLst>
          </p:cNvPr>
          <p:cNvSpPr/>
          <p:nvPr/>
        </p:nvSpPr>
        <p:spPr>
          <a:xfrm>
            <a:off x="8250243" y="4309697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DF3DED-8DE9-E443-BD67-0A20716025D8}"/>
              </a:ext>
            </a:extLst>
          </p:cNvPr>
          <p:cNvSpPr/>
          <p:nvPr/>
        </p:nvSpPr>
        <p:spPr>
          <a:xfrm>
            <a:off x="8144409" y="5648735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557BAD-38A8-8445-AD22-0B3CEBB5D048}"/>
              </a:ext>
            </a:extLst>
          </p:cNvPr>
          <p:cNvSpPr/>
          <p:nvPr/>
        </p:nvSpPr>
        <p:spPr>
          <a:xfrm>
            <a:off x="10135955" y="4314561"/>
            <a:ext cx="1206230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BD7BB5-4ECC-CC4F-B975-8D952903C2A9}"/>
              </a:ext>
            </a:extLst>
          </p:cNvPr>
          <p:cNvSpPr/>
          <p:nvPr/>
        </p:nvSpPr>
        <p:spPr>
          <a:xfrm>
            <a:off x="10030121" y="5648735"/>
            <a:ext cx="1417899" cy="554476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443140A-F050-3244-8CAE-9EA501A6F1B6}"/>
              </a:ext>
            </a:extLst>
          </p:cNvPr>
          <p:cNvCxnSpPr>
            <a:cxnSpLocks/>
          </p:cNvCxnSpPr>
          <p:nvPr/>
        </p:nvCxnSpPr>
        <p:spPr>
          <a:xfrm flipH="1">
            <a:off x="3182752" y="2268878"/>
            <a:ext cx="2383276" cy="829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395</Words>
  <Application>Microsoft Macintosh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Source Han Sans SC</vt:lpstr>
      <vt:lpstr>Arial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2020-02-16T14:51:32Z</dcterms:created>
  <dcterms:modified xsi:type="dcterms:W3CDTF">2020-02-19T14:56:10Z</dcterms:modified>
</cp:coreProperties>
</file>