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2019/8/3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3606D68-E5D0-BF49-9B25-4E9EF9145D93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：“组合总和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30007F-D509-0548-9FD9-0DF1FB98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2" y="1510057"/>
            <a:ext cx="9137127" cy="48601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5C5E91-D1BB-984E-BD36-69C83FBB7035}"/>
              </a:ext>
            </a:extLst>
          </p:cNvPr>
          <p:cNvSpPr/>
          <p:nvPr/>
        </p:nvSpPr>
        <p:spPr>
          <a:xfrm>
            <a:off x="238813" y="906990"/>
            <a:ext cx="6966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为例说明：输入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candidates = [2,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 target = 5,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所求解集为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 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   [5] 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C008BC-2930-7949-BBED-2AA736237259}"/>
              </a:ext>
            </a:extLst>
          </p:cNvPr>
          <p:cNvSpPr/>
          <p:nvPr/>
        </p:nvSpPr>
        <p:spPr>
          <a:xfrm>
            <a:off x="238813" y="1553321"/>
            <a:ext cx="5191027" cy="1077218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画树形图的要点：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、题目要求“解集不能包含重复的组合”，通常的做法是对候选数组排序；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、为了避免混淆，给重复的数字加上了编号。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E49E6B7-32B2-4240-A010-3B6D5249029F}"/>
              </a:ext>
            </a:extLst>
          </p:cNvPr>
          <p:cNvGrpSpPr/>
          <p:nvPr/>
        </p:nvGrpSpPr>
        <p:grpSpPr>
          <a:xfrm>
            <a:off x="8378527" y="4740202"/>
            <a:ext cx="3766339" cy="1707723"/>
            <a:chOff x="8378527" y="4740202"/>
            <a:chExt cx="3766339" cy="170772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124DEE1-E6E4-AB47-B82F-9D6DD6A3770D}"/>
                </a:ext>
              </a:extLst>
            </p:cNvPr>
            <p:cNvSpPr/>
            <p:nvPr/>
          </p:nvSpPr>
          <p:spPr>
            <a:xfrm>
              <a:off x="8378533" y="5149457"/>
              <a:ext cx="3766333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蓝色结点为非叶子结点，表示递归求解。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439EE3C-6E30-CE4D-94E1-B675470B7378}"/>
                </a:ext>
              </a:extLst>
            </p:cNvPr>
            <p:cNvSpPr/>
            <p:nvPr/>
          </p:nvSpPr>
          <p:spPr>
            <a:xfrm>
              <a:off x="8378529" y="5537081"/>
              <a:ext cx="3766333" cy="523220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红色结点为叶子结点，表示此时结算，也表示递归终止。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1339EBC-4A1B-BF4D-9050-FEC95D6F2440}"/>
                </a:ext>
              </a:extLst>
            </p:cNvPr>
            <p:cNvSpPr/>
            <p:nvPr/>
          </p:nvSpPr>
          <p:spPr>
            <a:xfrm>
              <a:off x="8378527" y="6140148"/>
              <a:ext cx="3766335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粉色结点也为叶子结点，表示递归终止。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C91E2BE-5312-4C4E-986D-3B9C84CA6834}"/>
                </a:ext>
              </a:extLst>
            </p:cNvPr>
            <p:cNvSpPr/>
            <p:nvPr/>
          </p:nvSpPr>
          <p:spPr>
            <a:xfrm>
              <a:off x="8378527" y="4740202"/>
              <a:ext cx="11104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图例：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50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FD02B9A-209D-554B-84A9-130908BAECB2}"/>
              </a:ext>
            </a:extLst>
          </p:cNvPr>
          <p:cNvSpPr/>
          <p:nvPr/>
        </p:nvSpPr>
        <p:spPr>
          <a:xfrm>
            <a:off x="238814" y="2608867"/>
            <a:ext cx="3453956" cy="1077218"/>
          </a:xfrm>
          <a:prstGeom prst="rect">
            <a:avLst/>
          </a:prstGeom>
          <a:solidFill>
            <a:srgbClr val="FFFF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黄色框柱部分的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与前一个分支的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在数值上相等，而前一个分支考虑的数组的范围更大，因此，这些分支得到的结果一定会重复，把它们剪枝。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06D68-E5D0-BF49-9B25-4E9EF9145D93}"/>
              </a:ext>
            </a:extLst>
          </p:cNvPr>
          <p:cNvSpPr/>
          <p:nvPr/>
        </p:nvSpPr>
        <p:spPr>
          <a:xfrm>
            <a:off x="2161880" y="102000"/>
            <a:ext cx="5698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：“组合总和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30007F-D509-0548-9FD9-0DF1FB98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2" y="1510057"/>
            <a:ext cx="9137127" cy="48601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5C5E91-D1BB-984E-BD36-69C83FBB7035}"/>
              </a:ext>
            </a:extLst>
          </p:cNvPr>
          <p:cNvSpPr/>
          <p:nvPr/>
        </p:nvSpPr>
        <p:spPr>
          <a:xfrm>
            <a:off x="238813" y="906990"/>
            <a:ext cx="6966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为例说明：输入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candidates = [2,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 target = 5,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所求解集为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 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   [5] 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C008BC-2930-7949-BBED-2AA736237259}"/>
              </a:ext>
            </a:extLst>
          </p:cNvPr>
          <p:cNvSpPr/>
          <p:nvPr/>
        </p:nvSpPr>
        <p:spPr>
          <a:xfrm>
            <a:off x="238813" y="1553321"/>
            <a:ext cx="5191027" cy="1077218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画树形图的要点：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、题目要求“解集不能包含重复的组合”，通常的做法是对候选数组排序；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、为了避免混淆，给重复的数字加上了编号。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D757A1-4554-9749-A2CF-7F4E360A03C3}"/>
              </a:ext>
            </a:extLst>
          </p:cNvPr>
          <p:cNvSpPr/>
          <p:nvPr/>
        </p:nvSpPr>
        <p:spPr>
          <a:xfrm>
            <a:off x="2699330" y="4375764"/>
            <a:ext cx="1272618" cy="21947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4072D9-3ACE-FE4C-A89F-21904A3E5A28}"/>
              </a:ext>
            </a:extLst>
          </p:cNvPr>
          <p:cNvSpPr/>
          <p:nvPr/>
        </p:nvSpPr>
        <p:spPr>
          <a:xfrm>
            <a:off x="3558557" y="3725564"/>
            <a:ext cx="413392" cy="6502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82B4AF-7387-3F4F-AC06-F65DAE11D4BB}"/>
              </a:ext>
            </a:extLst>
          </p:cNvPr>
          <p:cNvSpPr/>
          <p:nvPr/>
        </p:nvSpPr>
        <p:spPr>
          <a:xfrm>
            <a:off x="5747917" y="3827282"/>
            <a:ext cx="586895" cy="2846895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433A91-FF47-8049-9B26-645E451293E5}"/>
              </a:ext>
            </a:extLst>
          </p:cNvPr>
          <p:cNvSpPr/>
          <p:nvPr/>
        </p:nvSpPr>
        <p:spPr>
          <a:xfrm>
            <a:off x="7567428" y="2302562"/>
            <a:ext cx="811099" cy="4371615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57EFF7-21CB-0F4D-9999-EC06B43539F0}"/>
              </a:ext>
            </a:extLst>
          </p:cNvPr>
          <p:cNvSpPr/>
          <p:nvPr/>
        </p:nvSpPr>
        <p:spPr>
          <a:xfrm>
            <a:off x="8500680" y="2262638"/>
            <a:ext cx="1429611" cy="2846895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1FFF225-E997-E045-A6C0-C7050A563BAD}"/>
              </a:ext>
            </a:extLst>
          </p:cNvPr>
          <p:cNvGrpSpPr/>
          <p:nvPr/>
        </p:nvGrpSpPr>
        <p:grpSpPr>
          <a:xfrm>
            <a:off x="8378527" y="4740202"/>
            <a:ext cx="3766339" cy="1707723"/>
            <a:chOff x="8378527" y="4740202"/>
            <a:chExt cx="3766339" cy="170772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A0F0519-B840-1C4E-857D-4C3A125D1AB5}"/>
                </a:ext>
              </a:extLst>
            </p:cNvPr>
            <p:cNvSpPr/>
            <p:nvPr/>
          </p:nvSpPr>
          <p:spPr>
            <a:xfrm>
              <a:off x="8378533" y="5149457"/>
              <a:ext cx="3766333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蓝色结点为非叶子结点，表示递归求解。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2DFC154-EF5C-4049-8843-338FF6593974}"/>
                </a:ext>
              </a:extLst>
            </p:cNvPr>
            <p:cNvSpPr/>
            <p:nvPr/>
          </p:nvSpPr>
          <p:spPr>
            <a:xfrm>
              <a:off x="8378529" y="5537081"/>
              <a:ext cx="3766333" cy="523220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红色结点为叶子结点，表示此时结算，也表示递归终止。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60949FC-6BC3-984F-A40E-167B5FF4E046}"/>
                </a:ext>
              </a:extLst>
            </p:cNvPr>
            <p:cNvSpPr/>
            <p:nvPr/>
          </p:nvSpPr>
          <p:spPr>
            <a:xfrm>
              <a:off x="8378527" y="6140148"/>
              <a:ext cx="3766335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粉色结点也为叶子结点，表示递归终止。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7ECA455-48DA-A945-A046-0C21A28B7645}"/>
                </a:ext>
              </a:extLst>
            </p:cNvPr>
            <p:cNvSpPr/>
            <p:nvPr/>
          </p:nvSpPr>
          <p:spPr>
            <a:xfrm>
              <a:off x="8378527" y="4740202"/>
              <a:ext cx="11104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图例：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08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DFD73E8-99B8-D44F-B87E-BEAE8B0822CB}"/>
              </a:ext>
            </a:extLst>
          </p:cNvPr>
          <p:cNvSpPr/>
          <p:nvPr/>
        </p:nvSpPr>
        <p:spPr>
          <a:xfrm>
            <a:off x="238813" y="906990"/>
            <a:ext cx="6966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为例说明：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candidates = [10,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5], target = 8,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所求解集为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 [1, 7],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[1, 2, 5], [2,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6], [1, 1, 6] ]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7AE71C-82DB-D542-B269-F2C9AC4B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12" y="1725105"/>
            <a:ext cx="11785271" cy="50119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DCE183E-4379-ED4F-B31A-0DF61F770957}"/>
              </a:ext>
            </a:extLst>
          </p:cNvPr>
          <p:cNvSpPr/>
          <p:nvPr/>
        </p:nvSpPr>
        <p:spPr>
          <a:xfrm>
            <a:off x="5090475" y="2807616"/>
            <a:ext cx="2762054" cy="316897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9BA580-BC7C-7845-B1B7-55FD9438463E}"/>
              </a:ext>
            </a:extLst>
          </p:cNvPr>
          <p:cNvSpPr/>
          <p:nvPr/>
        </p:nvSpPr>
        <p:spPr>
          <a:xfrm>
            <a:off x="2161880" y="102000"/>
            <a:ext cx="5698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：“组合总和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5D49FD-0886-5949-A811-BF8E8126FC0C}"/>
              </a:ext>
            </a:extLst>
          </p:cNvPr>
          <p:cNvSpPr/>
          <p:nvPr/>
        </p:nvSpPr>
        <p:spPr>
          <a:xfrm>
            <a:off x="5090475" y="5766884"/>
            <a:ext cx="6290942" cy="1077218"/>
          </a:xfrm>
          <a:prstGeom prst="rect">
            <a:avLst/>
          </a:prstGeom>
          <a:solidFill>
            <a:srgbClr val="FFFF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层的第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个分支，根结点都是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然而第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层第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个分支的候选集合为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10]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层第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个分支的候选集合为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10]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个分支的结果必然在第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分支中已经出现，因此需要“剪枝”。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8ACDF6-D4F6-E14D-99FB-ABB1B3CE4028}"/>
              </a:ext>
            </a:extLst>
          </p:cNvPr>
          <p:cNvSpPr/>
          <p:nvPr/>
        </p:nvSpPr>
        <p:spPr>
          <a:xfrm>
            <a:off x="2452783" y="3609076"/>
            <a:ext cx="2762054" cy="236751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9" name="图形 8" descr="剪刀">
            <a:extLst>
              <a:ext uri="{FF2B5EF4-FFF2-40B4-BE49-F238E27FC236}">
                <a16:creationId xmlns:a16="http://schemas.microsoft.com/office/drawing/2014/main" id="{64CB8B61-C13B-464B-B201-32FD11987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1519" y="1896646"/>
            <a:ext cx="585096" cy="58509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E483154-FE08-1E40-9264-23121E66B195}"/>
              </a:ext>
            </a:extLst>
          </p:cNvPr>
          <p:cNvSpPr/>
          <p:nvPr/>
        </p:nvSpPr>
        <p:spPr>
          <a:xfrm>
            <a:off x="238812" y="1581208"/>
            <a:ext cx="3711865" cy="1323439"/>
          </a:xfrm>
          <a:prstGeom prst="rect">
            <a:avLst/>
          </a:prstGeom>
          <a:solidFill>
            <a:srgbClr val="FFFF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红色阴影覆盖的部分与黄色阴影覆盖的部分重合，保留其一即可。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“剪枝” 检测到重复分支的条件：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、不是这一层的第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个分支；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、当前选出来的数和前一个分支相等。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25A9A3-015B-CD4D-91E9-DA26FEA70456}"/>
              </a:ext>
            </a:extLst>
          </p:cNvPr>
          <p:cNvGrpSpPr/>
          <p:nvPr/>
        </p:nvGrpSpPr>
        <p:grpSpPr>
          <a:xfrm>
            <a:off x="8343357" y="652567"/>
            <a:ext cx="3766339" cy="1707723"/>
            <a:chOff x="8378527" y="4740202"/>
            <a:chExt cx="3766339" cy="170772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B1BA74E-F763-4B45-80CF-75D38CF14994}"/>
                </a:ext>
              </a:extLst>
            </p:cNvPr>
            <p:cNvSpPr/>
            <p:nvPr/>
          </p:nvSpPr>
          <p:spPr>
            <a:xfrm>
              <a:off x="8378533" y="5149457"/>
              <a:ext cx="3766333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蓝色结点为非叶子结点，表示递归求解。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BEADC9-BE0B-1A4D-AA11-3C7573742083}"/>
                </a:ext>
              </a:extLst>
            </p:cNvPr>
            <p:cNvSpPr/>
            <p:nvPr/>
          </p:nvSpPr>
          <p:spPr>
            <a:xfrm>
              <a:off x="8378529" y="5537081"/>
              <a:ext cx="3766333" cy="523220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红色结点为叶子结点，表示此时结算，也表示递归终止。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7573FB1-705C-3A43-8485-771FCFB024D5}"/>
                </a:ext>
              </a:extLst>
            </p:cNvPr>
            <p:cNvSpPr/>
            <p:nvPr/>
          </p:nvSpPr>
          <p:spPr>
            <a:xfrm>
              <a:off x="8378527" y="6140148"/>
              <a:ext cx="3766335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粉色结点也为叶子结点，表示递归终止。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84538EE-CF4E-294F-A371-2AFF85A88D2C}"/>
                </a:ext>
              </a:extLst>
            </p:cNvPr>
            <p:cNvSpPr/>
            <p:nvPr/>
          </p:nvSpPr>
          <p:spPr>
            <a:xfrm>
              <a:off x="8378527" y="4740202"/>
              <a:ext cx="11104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图例：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52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592</TotalTime>
  <Words>473</Words>
  <Application>Microsoft Macintosh PowerPoint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20</cp:revision>
  <dcterms:created xsi:type="dcterms:W3CDTF">2019-06-28T08:05:15Z</dcterms:created>
  <dcterms:modified xsi:type="dcterms:W3CDTF">2019-08-03T02:51:35Z</dcterms:modified>
</cp:coreProperties>
</file>