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55A869"/>
    <a:srgbClr val="4285F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79" y="102000"/>
            <a:ext cx="809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77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组合”题解配图（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6673FA-7DC2-7640-909B-58C5CFB4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3" y="2120630"/>
            <a:ext cx="11182921" cy="45229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092C4B-2625-9D47-BF4A-DFC424F84741}"/>
              </a:ext>
            </a:extLst>
          </p:cNvPr>
          <p:cNvSpPr/>
          <p:nvPr/>
        </p:nvSpPr>
        <p:spPr>
          <a:xfrm>
            <a:off x="240593" y="741983"/>
            <a:ext cx="8091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思路：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、画图，找到递归结构，</a:t>
            </a:r>
            <a:r>
              <a:rPr lang="zh-CN" altLang="en-US" b="1" dirty="0">
                <a:solidFill>
                  <a:srgbClr val="EB4335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按顺序选取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就无需使用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数组判断是否取过；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、在树的第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层结算，因此 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 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的长度是需要关注的；</a:t>
            </a:r>
          </a:p>
          <a:p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、可能有一些分支是没有必要执行的，我们放在优化中介绍。</a:t>
            </a: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1170</TotalTime>
  <Words>75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dcterms:created xsi:type="dcterms:W3CDTF">2019-06-28T08:05:15Z</dcterms:created>
  <dcterms:modified xsi:type="dcterms:W3CDTF">2020-01-06T04:41:52Z</dcterms:modified>
</cp:coreProperties>
</file>