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3008"/>
  </p:normalViewPr>
  <p:slideViewPr>
    <p:cSldViewPr snapToGrid="0" snapToObjects="1">
      <p:cViewPr varScale="1">
        <p:scale>
          <a:sx n="141" d="100"/>
          <a:sy n="141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5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38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52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46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41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51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3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5303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首先看索引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5BED1E-C5E3-B743-B9B3-9E35D13F0A5B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23"/>
          <a:stretch/>
        </p:blipFill>
        <p:spPr>
          <a:xfrm>
            <a:off x="4219934" y="3503691"/>
            <a:ext cx="3967089" cy="1068309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4679616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673130-6C4E-1245-8D41-600238C92A80}"/>
              </a:ext>
            </a:extLst>
          </p:cNvPr>
          <p:cNvSpPr/>
          <p:nvPr/>
        </p:nvSpPr>
        <p:spPr>
          <a:xfrm>
            <a:off x="4219933" y="4742851"/>
            <a:ext cx="518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上，这个“萝卜”放对了“坑”，接着看下一个索引上的数字。</a:t>
            </a:r>
          </a:p>
        </p:txBody>
      </p:sp>
    </p:spTree>
    <p:extLst>
      <p:ext uri="{BB962C8B-B14F-4D97-AF65-F5344CB8AC3E}">
        <p14:creationId xmlns:p14="http://schemas.microsoft.com/office/powerpoint/2010/main" val="20608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4" y="2501843"/>
            <a:ext cx="29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23"/>
          <a:stretch/>
        </p:blipFill>
        <p:spPr>
          <a:xfrm>
            <a:off x="4219934" y="3503691"/>
            <a:ext cx="3967089" cy="1068309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4" y="4742851"/>
            <a:ext cx="7314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上面的数字是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数字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应该放在索引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上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上的数字不是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上的数字交换，这样数字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就放在了它应该放置的位置上。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382169-0F27-4641-8D88-981BB15A2780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3C10791-4222-A541-B4C1-AA739D385591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CA5F3C-6E67-5947-9240-654C6A21BB0B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31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803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上的数字，要看看索引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上现在放置的数字是否 “正确” 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12" b="70298"/>
          <a:stretch/>
        </p:blipFill>
        <p:spPr>
          <a:xfrm>
            <a:off x="4219934" y="3528002"/>
            <a:ext cx="3967089" cy="986828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3" y="4742851"/>
            <a:ext cx="7540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应该放在索引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上的元素不是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可以与索引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上的元素交换，这样数字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就放在了它应该放置的位置上。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0865B5-DE39-2349-93D1-FEEA9855349C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1EDA203-BC98-7D45-B798-7FFBDEF125DA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3437391-5BE7-714A-8863-3CE6C742A033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788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4219933" y="2501843"/>
            <a:ext cx="8445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上的数字， 要看看索引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上现在放置的数字是否 “正确” 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70" b="56040"/>
          <a:stretch/>
        </p:blipFill>
        <p:spPr>
          <a:xfrm>
            <a:off x="4219933" y="3580981"/>
            <a:ext cx="3967089" cy="986828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5367679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3" y="4742851"/>
            <a:ext cx="7821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、换过来的是数字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，它应该放在索引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上，终于可以接着看下一个索引上的数字。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41BBB-60C2-694A-984A-C2B38BE1AD64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35575DA-F9FC-2441-8BE3-A09BB297CC43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CBC315-A0D5-9543-BAFC-AD88C8846390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06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5587006" y="2501843"/>
            <a:ext cx="34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53" b="41721"/>
          <a:stretch/>
        </p:blipFill>
        <p:spPr>
          <a:xfrm>
            <a:off x="4219933" y="3535132"/>
            <a:ext cx="3967089" cy="968720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6080742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4" y="4742851"/>
            <a:ext cx="505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根据前面的操作，数字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已经放在了索引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上，接着看下一个索引上的数字。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356C56-E143-AB43-93CB-78687F0645FE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57C18D6-097C-AF49-A9D2-ED25C0C33C99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FC11C-2BC2-6B49-B9D0-BA074FB75AFE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643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5940091" y="2501843"/>
            <a:ext cx="300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21" b="28811"/>
          <a:stretch/>
        </p:blipFill>
        <p:spPr>
          <a:xfrm>
            <a:off x="4219933" y="3558009"/>
            <a:ext cx="3967089" cy="916770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6729088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4" y="4742851"/>
            <a:ext cx="5050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根据前面的操作，数字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已经放在了索引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上，接着看下一个索引上的数字。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ED2D52-8535-964A-B93F-F7E24FC54EEF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470EB7D-4DBD-A646-A697-10D7A95D3391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74AE642-627E-4C44-8AF5-FD36BCCBF411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03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6745342" y="2501843"/>
            <a:ext cx="2905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433F7-CDE7-BC42-A4D5-E87FC346C620}"/>
              </a:ext>
            </a:extLst>
          </p:cNvPr>
          <p:cNvSpPr/>
          <p:nvPr/>
        </p:nvSpPr>
        <p:spPr>
          <a:xfrm>
            <a:off x="420462" y="1177477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2] </a:t>
            </a:r>
            <a:r>
              <a:rPr lang="zh-CN" altLang="en-US" dirty="0"/>
              <a:t>为例。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B77BB5-4E40-AF44-BC9F-4D3CFD0F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23" b="1650"/>
          <a:stretch/>
        </p:blipFill>
        <p:spPr>
          <a:xfrm>
            <a:off x="4219933" y="3503691"/>
            <a:ext cx="3967089" cy="948243"/>
          </a:xfrm>
          <a:prstGeom prst="rect">
            <a:avLst/>
          </a:prstGeom>
        </p:spPr>
      </p:pic>
      <p:sp>
        <p:nvSpPr>
          <p:cNvPr id="14" name="下箭头 13">
            <a:extLst>
              <a:ext uri="{FF2B5EF4-FFF2-40B4-BE49-F238E27FC236}">
                <a16:creationId xmlns:a16="http://schemas.microsoft.com/office/drawing/2014/main" id="{7EE6251F-AE6F-C64D-B184-630FCEE5154C}"/>
              </a:ext>
            </a:extLst>
          </p:cNvPr>
          <p:cNvSpPr/>
          <p:nvPr/>
        </p:nvSpPr>
        <p:spPr>
          <a:xfrm>
            <a:off x="7391641" y="3123446"/>
            <a:ext cx="245470" cy="3802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54C39-8276-6448-B647-D51F84CBB4B8}"/>
              </a:ext>
            </a:extLst>
          </p:cNvPr>
          <p:cNvSpPr/>
          <p:nvPr/>
        </p:nvSpPr>
        <p:spPr>
          <a:xfrm>
            <a:off x="4219934" y="4742851"/>
            <a:ext cx="5286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上的数字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应该要放在索引为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的位置上，但我们发现索引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的位置上已经有一个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了，此时我们找到了这个重复数，于是返回数字 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36E15C-99FC-4442-B9DC-8647D98208D1}"/>
              </a:ext>
            </a:extLst>
          </p:cNvPr>
          <p:cNvSpPr/>
          <p:nvPr/>
        </p:nvSpPr>
        <p:spPr>
          <a:xfrm>
            <a:off x="4312140" y="1924227"/>
            <a:ext cx="3573428" cy="369332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思想：桶排序，一个萝卜一个坑。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B4E881-0BBB-664A-98FD-D6D893E2E321}"/>
              </a:ext>
            </a:extLst>
          </p:cNvPr>
          <p:cNvCxnSpPr>
            <a:cxnSpLocks/>
          </p:cNvCxnSpPr>
          <p:nvPr/>
        </p:nvCxnSpPr>
        <p:spPr>
          <a:xfrm>
            <a:off x="495317" y="1030959"/>
            <a:ext cx="718202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1BEA2C-AC89-0447-B8A0-0CD617D8A9C7}"/>
              </a:ext>
            </a:extLst>
          </p:cNvPr>
          <p:cNvSpPr txBox="1"/>
          <p:nvPr/>
        </p:nvSpPr>
        <p:spPr>
          <a:xfrm flipH="1">
            <a:off x="420461" y="514211"/>
            <a:ext cx="776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287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题：“寻找重复数 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656</Words>
  <Application>Microsoft Macintosh PowerPoint</Application>
  <PresentationFormat>宽屏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SimHei</vt:lpstr>
      <vt:lpstr>楷体_GB2312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2019-06-21T04:31:12Z</dcterms:created>
  <dcterms:modified xsi:type="dcterms:W3CDTF">2019-06-23T17:09:35Z</dcterms:modified>
</cp:coreProperties>
</file>