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A869"/>
    <a:srgbClr val="EB4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01"/>
    <p:restoredTop sz="94674"/>
  </p:normalViewPr>
  <p:slideViewPr>
    <p:cSldViewPr snapToGrid="0" snapToObjects="1">
      <p:cViewPr varScale="1">
        <p:scale>
          <a:sx n="138" d="100"/>
          <a:sy n="138" d="100"/>
        </p:scale>
        <p:origin x="1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84E3E-2D94-E74C-A456-20FB14F43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113959-F53D-2C49-B45F-29D8B35F6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6CC72-C670-DA44-A296-1F680AC2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2020/6/8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35EA00-664B-4544-B4F7-3DFA7CDA3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589E77-E276-AE48-93C0-DE3B6D12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639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93FE9-59EB-0241-911F-3E1B1432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2B6BA4-E6B6-3440-A189-6B107D1E4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63EAA9-FEBD-B144-AEFB-F36E4D16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2020/6/8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28E921-8DC5-B646-8F51-1EC145C8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7F2434-C8A5-CC48-A30A-5E29AFC3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029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91996C-64E8-AF41-A827-34F1783F9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A807FB-9EC9-6A44-8A92-FCC1FE3EE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C056A-67AD-F847-8F29-C6CB7C78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2020/6/8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FE41BE-90D2-EC4A-9D8B-95D2E7CD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3BC21-39A2-AE4F-A02A-A3BA823C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046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3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FFC1C-18AB-F24E-ACEF-0F8D623F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7EE4D-2886-3F48-8503-32BF3EC08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D5B19-A9A6-464B-88FA-881A2C74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2020/6/8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5AFC56-378B-C14A-9414-38DFCA76C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A1A33-DADF-8F4F-973C-0CCB3878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11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C98AB-C865-D34A-B554-8A5544C7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0D965E-E3ED-814F-B906-486E5E041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C3DC7-F3FE-8A4D-A167-EE201A39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2020/6/8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4D8DCC-4CB3-A446-8241-B4205566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85F14A-707C-6049-94D6-8CCEE9EB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03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B692E-17FD-A54C-9BA9-54A3348FF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C81788-2171-C546-93E1-9821F821B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C41A75-1AC7-9946-A143-C6B11D37B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5E0961-0FB6-8E47-9A06-8AB736ED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2020/6/8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6AB695-8A15-8845-959E-73438D71C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E54ABB-927B-2E4E-B979-3576E56C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243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CF975-896A-3C45-84A0-8F7C6B634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7D00AB-3D74-834D-9613-BFB263564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8D2C9D-85D2-6D4C-BE0E-7818E8110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86A549-6C8E-694F-8156-AF6FA976C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B86A13-6CF7-CB4B-B8DB-062B3252F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B18FE2-0B88-564A-A8DF-24D41496D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2020/6/8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FA96B2-7226-5140-842C-41E79147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312DB-43BE-4841-84FD-68283D43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639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BBB08-2B12-FF42-BDA3-38E9D1CB7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BC47A4-6719-1041-911C-7F650E6C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2020/6/8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3190DA-833C-A246-926C-1C43B8B6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7BBA66-B2BA-224E-91A8-F65F6062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959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7EDEF3-3B09-0D40-9263-C1508AC76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2020/6/8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41F93B-BEA9-D84C-97D2-ECD2B7DF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156477-6FC1-C043-850C-B964AC47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973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CFD25-A623-A340-B135-1D841EEC9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DA1CF4-5A97-434B-BA1B-114D90303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78BA7A-67D0-564B-A995-637A646C4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9AD34B-5A2A-5E4D-B999-D46AE376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2020/6/8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69CBA5-CD16-B448-A4FC-C9C77BB8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58FA2A-311C-054B-913F-CF229262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180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497B1-8A87-384F-8BE2-E01C4328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703C87-F12B-9E47-B86C-790EC908B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D8DA0-F756-1A42-AB50-BB8DF34E0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16F204-843B-BE4C-B0BA-18EC1B58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2020/6/8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3E7899-9AF6-5043-8D30-AF2F72C6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8864D5-67EC-6146-8AA0-B328CFE7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219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579C9E-64B1-D846-ACD0-D1FC19CA8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D0AD04-8FAA-744A-AB78-7A41E7391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00973-F6B1-4A49-837E-8C9569D86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0F886-D789-2F4A-8584-67F53E317F63}" type="datetimeFigureOut">
              <a:rPr kumimoji="1" lang="zh-CN" altLang="en-US" smtClean="0"/>
              <a:t>2020/6/8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AF1FC-D6BD-1149-8C39-229873A30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22A24-2C52-264B-B284-508FAF6A6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54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>
            <a:extLst>
              <a:ext uri="{FF2B5EF4-FFF2-40B4-BE49-F238E27FC236}">
                <a16:creationId xmlns:a16="http://schemas.microsoft.com/office/drawing/2014/main" id="{7AA6F3E7-08DC-DD42-BBF3-E75149826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0400" y="962368"/>
            <a:ext cx="3551200" cy="166599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0CC5E81-B300-9243-B566-79F28AF86A94}"/>
              </a:ext>
            </a:extLst>
          </p:cNvPr>
          <p:cNvSpPr txBox="1"/>
          <p:nvPr/>
        </p:nvSpPr>
        <p:spPr>
          <a:xfrm>
            <a:off x="2817721" y="2949145"/>
            <a:ext cx="6556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127.</a:t>
            </a:r>
            <a:r>
              <a:rPr kumimoji="1" lang="zh-CN" altLang="en-US" sz="48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单词接龙</a:t>
            </a:r>
            <a:endParaRPr kumimoji="1" lang="en-US" altLang="zh-CN" sz="4800" dirty="0"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51235F0A-DCDE-6042-BCC2-5D7FD7A739B4}"/>
              </a:ext>
            </a:extLst>
          </p:cNvPr>
          <p:cNvSpPr/>
          <p:nvPr/>
        </p:nvSpPr>
        <p:spPr>
          <a:xfrm>
            <a:off x="2243574" y="4142087"/>
            <a:ext cx="1262590" cy="611244"/>
          </a:xfrm>
          <a:prstGeom prst="round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中等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A1665C12-70C0-E347-A620-D9682B465FF0}"/>
              </a:ext>
            </a:extLst>
          </p:cNvPr>
          <p:cNvSpPr/>
          <p:nvPr/>
        </p:nvSpPr>
        <p:spPr>
          <a:xfrm>
            <a:off x="3676712" y="4142087"/>
            <a:ext cx="1788666" cy="611244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广度优先遍历</a:t>
            </a: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148E3995-4F81-684A-A6F9-F446E53C3652}"/>
              </a:ext>
            </a:extLst>
          </p:cNvPr>
          <p:cNvSpPr/>
          <p:nvPr/>
        </p:nvSpPr>
        <p:spPr>
          <a:xfrm>
            <a:off x="8361793" y="4142087"/>
            <a:ext cx="1083724" cy="611244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字符串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A3B1C0-37EE-D84E-97EA-1EE044BA57D7}"/>
              </a:ext>
            </a:extLst>
          </p:cNvPr>
          <p:cNvSpPr txBox="1"/>
          <p:nvPr/>
        </p:nvSpPr>
        <p:spPr>
          <a:xfrm>
            <a:off x="96476" y="5138296"/>
            <a:ext cx="42941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b="1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建议倍速观看</a:t>
            </a:r>
            <a:endParaRPr kumimoji="1" lang="en-US" altLang="zh-CN" sz="40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 algn="ctr"/>
            <a:r>
              <a:rPr kumimoji="1" lang="zh-CN" altLang="en-US" sz="4000" b="1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（时间线）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C371A6-8371-6E41-8F3A-21CA3E4FEB80}"/>
              </a:ext>
            </a:extLst>
          </p:cNvPr>
          <p:cNvSpPr/>
          <p:nvPr/>
        </p:nvSpPr>
        <p:spPr>
          <a:xfrm>
            <a:off x="4199048" y="4946834"/>
            <a:ext cx="7496738" cy="1706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读题、讲解注意事项：00:00 开始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分析示例 1 并讲解如何建图、BFS、双向 BFS 思路：02:58 开始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讲解 BFS 代码：11:41 开始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讲解双向 BFS 代码：18:54 开始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C12AF866-B4CB-5940-B0EE-9AE33C7FF965}"/>
              </a:ext>
            </a:extLst>
          </p:cNvPr>
          <p:cNvSpPr/>
          <p:nvPr/>
        </p:nvSpPr>
        <p:spPr>
          <a:xfrm>
            <a:off x="5635926" y="4142087"/>
            <a:ext cx="2555319" cy="611244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双向广度优先遍历</a:t>
            </a:r>
          </a:p>
        </p:txBody>
      </p:sp>
    </p:spTree>
    <p:extLst>
      <p:ext uri="{BB962C8B-B14F-4D97-AF65-F5344CB8AC3E}">
        <p14:creationId xmlns:p14="http://schemas.microsoft.com/office/powerpoint/2010/main" val="330747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69</Words>
  <Application>Microsoft Macintosh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Source Han Sans SC</vt:lpstr>
      <vt:lpstr>Arial</vt:lpstr>
      <vt:lpstr>Menlo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11</cp:revision>
  <dcterms:created xsi:type="dcterms:W3CDTF">2020-02-16T14:51:32Z</dcterms:created>
  <dcterms:modified xsi:type="dcterms:W3CDTF">2020-06-08T01:12:05Z</dcterms:modified>
</cp:coreProperties>
</file>