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78" r:id="rId3"/>
    <p:sldId id="271" r:id="rId4"/>
    <p:sldId id="261" r:id="rId5"/>
    <p:sldId id="272" r:id="rId6"/>
    <p:sldId id="273" r:id="rId7"/>
    <p:sldId id="264" r:id="rId8"/>
    <p:sldId id="274" r:id="rId9"/>
    <p:sldId id="275" r:id="rId10"/>
    <p:sldId id="267" r:id="rId11"/>
    <p:sldId id="277" r:id="rId12"/>
    <p:sldId id="268" r:id="rId13"/>
    <p:sldId id="2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0D9310-C11E-7147-97E7-F36F83D2BC43}"/>
              </a:ext>
            </a:extLst>
          </p:cNvPr>
          <p:cNvSpPr/>
          <p:nvPr/>
        </p:nvSpPr>
        <p:spPr>
          <a:xfrm>
            <a:off x="2161880" y="102000"/>
            <a:ext cx="5545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210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题：「课程表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」题解配图（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F07BF9-0511-804E-894E-33AA3986C4E4}"/>
              </a:ext>
            </a:extLst>
          </p:cNvPr>
          <p:cNvSpPr txBox="1"/>
          <p:nvPr/>
        </p:nvSpPr>
        <p:spPr>
          <a:xfrm>
            <a:off x="708179" y="1777211"/>
            <a:ext cx="9764211" cy="4440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这道题使用的算法有一个「有向（无权）图」算法专有的名词，叫「拓扑排序」；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但是本质是依然是应用了经典的算法思想：「</a:t>
            </a:r>
            <a:r>
              <a:rPr kumimoji="1" lang="zh-CN" altLang="en-US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广度优先遍历」、「贪心算法」；</a:t>
            </a:r>
            <a:endParaRPr kumimoji="1" lang="en-US" altLang="zh-CN" b="1" dirty="0">
              <a:latin typeface="Source Han Sans SC" panose="020B0500000000000000" pitchFamily="34" charset="-128"/>
              <a:ea typeface="Source Han Sans SC" panose="020B05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「拓扑排序」是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「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广度优先遍历」和「贪心算法」 应用于「有向图」的一个专有名词；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应用场景：任务调度计划、课程安排，例：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《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机器学习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》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课程的先导课程为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《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高等数学</a:t>
            </a: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》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；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「拓扑排序」的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作用：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1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、得到一个「拓扑序」， 「拓扑序」不唯一；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2</a:t>
            </a: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、检测「有向图」是否有环。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Source Han Sans SC" panose="020B0500000000000000" pitchFamily="34" charset="-128"/>
                <a:ea typeface="Source Han Sans SC" panose="020B0500000000000000" pitchFamily="34" charset="-128"/>
              </a:rPr>
              <a:t>补充：「无向图」中检测是否有环，使用的数据结构是「并查集」。</a:t>
            </a:r>
            <a:endParaRPr kumimoji="1" lang="en-US" altLang="zh-CN" dirty="0"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7ABA6D-1059-0D48-9AAB-921C469F54A6}"/>
              </a:ext>
            </a:extLst>
          </p:cNvPr>
          <p:cNvSpPr/>
          <p:nvPr/>
        </p:nvSpPr>
        <p:spPr>
          <a:xfrm>
            <a:off x="4266845" y="104523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「拓扑排序」简介</a:t>
            </a:r>
            <a:endParaRPr lang="zh-CN" altLang="en-US" dirty="0"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5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1AA1B9-3BD5-2544-A468-C603D66B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456" y="3742441"/>
            <a:ext cx="1926707" cy="15067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F095A92-E02E-3B4F-8CE6-B0997752BFA1}"/>
              </a:ext>
            </a:extLst>
          </p:cNvPr>
          <p:cNvSpPr/>
          <p:nvPr/>
        </p:nvSpPr>
        <p:spPr>
          <a:xfrm>
            <a:off x="2161880" y="102000"/>
            <a:ext cx="5775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课程表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D528BE-D83E-F940-BB1D-D36A6A7DD834}"/>
              </a:ext>
            </a:extLst>
          </p:cNvPr>
          <p:cNvSpPr txBox="1"/>
          <p:nvPr/>
        </p:nvSpPr>
        <p:spPr>
          <a:xfrm flipH="1">
            <a:off x="739291" y="1348380"/>
            <a:ext cx="11171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步骤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：结点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没有前驱结点，输出结点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（二者顺序无关紧要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），并且把这两个顶点、这两个顶点与之相连的所有边删除。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20D823-E7BA-E943-9070-6A6C6878A953}"/>
              </a:ext>
            </a:extLst>
          </p:cNvPr>
          <p:cNvSpPr/>
          <p:nvPr/>
        </p:nvSpPr>
        <p:spPr>
          <a:xfrm>
            <a:off x="739292" y="6386119"/>
            <a:ext cx="5371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拓扑排序结果：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1C78BD-CCB9-A74A-B572-30DE9033851E}"/>
              </a:ext>
            </a:extLst>
          </p:cNvPr>
          <p:cNvSpPr/>
          <p:nvPr/>
        </p:nvSpPr>
        <p:spPr>
          <a:xfrm>
            <a:off x="739292" y="98137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思想：广度优先遍历、贪心算法</a:t>
            </a:r>
          </a:p>
        </p:txBody>
      </p:sp>
    </p:spTree>
    <p:extLst>
      <p:ext uri="{BB962C8B-B14F-4D97-AF65-F5344CB8AC3E}">
        <p14:creationId xmlns:p14="http://schemas.microsoft.com/office/powerpoint/2010/main" val="75790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FD71C1CB-EB1E-4B4C-98D3-FE624824EB0D}"/>
              </a:ext>
            </a:extLst>
          </p:cNvPr>
          <p:cNvSpPr/>
          <p:nvPr/>
        </p:nvSpPr>
        <p:spPr>
          <a:xfrm>
            <a:off x="8980618" y="4594327"/>
            <a:ext cx="1089505" cy="87701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1AA1B9-3BD5-2544-A468-C603D66B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456" y="3742441"/>
            <a:ext cx="1926707" cy="15067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A31E8D7-E546-804E-B179-AABC6EA51C48}"/>
              </a:ext>
            </a:extLst>
          </p:cNvPr>
          <p:cNvSpPr/>
          <p:nvPr/>
        </p:nvSpPr>
        <p:spPr>
          <a:xfrm>
            <a:off x="2161880" y="102000"/>
            <a:ext cx="5775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课程表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19AA3A-DD2C-CF47-89C3-44D028ED63B9}"/>
              </a:ext>
            </a:extLst>
          </p:cNvPr>
          <p:cNvSpPr txBox="1"/>
          <p:nvPr/>
        </p:nvSpPr>
        <p:spPr>
          <a:xfrm flipH="1">
            <a:off x="739291" y="1348380"/>
            <a:ext cx="11171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步骤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：结点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没有前驱结点，输出结点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，并且把这个顶点和与之相连的所有边删除。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5C7DF9-D785-6F4C-9248-995ABCE31AC7}"/>
              </a:ext>
            </a:extLst>
          </p:cNvPr>
          <p:cNvSpPr/>
          <p:nvPr/>
        </p:nvSpPr>
        <p:spPr>
          <a:xfrm>
            <a:off x="739292" y="6386119"/>
            <a:ext cx="5692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拓扑排序结果：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28AEEF-0D65-494E-AC63-9CC6014A5995}"/>
              </a:ext>
            </a:extLst>
          </p:cNvPr>
          <p:cNvSpPr/>
          <p:nvPr/>
        </p:nvSpPr>
        <p:spPr>
          <a:xfrm>
            <a:off x="739292" y="98137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思想：广度优先遍历、贪心算法</a:t>
            </a:r>
          </a:p>
        </p:txBody>
      </p:sp>
    </p:spTree>
    <p:extLst>
      <p:ext uri="{BB962C8B-B14F-4D97-AF65-F5344CB8AC3E}">
        <p14:creationId xmlns:p14="http://schemas.microsoft.com/office/powerpoint/2010/main" val="381474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C21C65-1834-0347-970D-C0E87BF6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744" y="3742440"/>
            <a:ext cx="552212" cy="4996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776155-DB1B-9F4E-BA4D-15557345D2F4}"/>
              </a:ext>
            </a:extLst>
          </p:cNvPr>
          <p:cNvSpPr/>
          <p:nvPr/>
        </p:nvSpPr>
        <p:spPr>
          <a:xfrm>
            <a:off x="2161880" y="102000"/>
            <a:ext cx="5764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课程表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F9F7F4-488E-9C46-A4BF-A96FD4E24DFD}"/>
              </a:ext>
            </a:extLst>
          </p:cNvPr>
          <p:cNvSpPr txBox="1"/>
          <p:nvPr/>
        </p:nvSpPr>
        <p:spPr>
          <a:xfrm flipH="1">
            <a:off x="739291" y="1348380"/>
            <a:ext cx="11171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步骤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 最后剩下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，它是拓扑排序的最后一个结点。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DBA2BC-5FFB-5D4C-A62E-EE20CD3F1962}"/>
              </a:ext>
            </a:extLst>
          </p:cNvPr>
          <p:cNvSpPr/>
          <p:nvPr/>
        </p:nvSpPr>
        <p:spPr>
          <a:xfrm>
            <a:off x="739292" y="6386119"/>
            <a:ext cx="6090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拓扑排序结果：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2F3F5A-4249-714C-A43D-93186AF3E366}"/>
              </a:ext>
            </a:extLst>
          </p:cNvPr>
          <p:cNvSpPr/>
          <p:nvPr/>
        </p:nvSpPr>
        <p:spPr>
          <a:xfrm>
            <a:off x="739292" y="98137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思想：广度优先遍历、贪心算法</a:t>
            </a:r>
          </a:p>
        </p:txBody>
      </p:sp>
    </p:spTree>
    <p:extLst>
      <p:ext uri="{BB962C8B-B14F-4D97-AF65-F5344CB8AC3E}">
        <p14:creationId xmlns:p14="http://schemas.microsoft.com/office/powerpoint/2010/main" val="409047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776155-DB1B-9F4E-BA4D-15557345D2F4}"/>
              </a:ext>
            </a:extLst>
          </p:cNvPr>
          <p:cNvSpPr/>
          <p:nvPr/>
        </p:nvSpPr>
        <p:spPr>
          <a:xfrm>
            <a:off x="2161880" y="102000"/>
            <a:ext cx="5764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课程表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F9F7F4-488E-9C46-A4BF-A96FD4E24DFD}"/>
              </a:ext>
            </a:extLst>
          </p:cNvPr>
          <p:cNvSpPr txBox="1"/>
          <p:nvPr/>
        </p:nvSpPr>
        <p:spPr>
          <a:xfrm flipH="1">
            <a:off x="739291" y="1768421"/>
            <a:ext cx="9467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此时，「有向图」中不存在入度为 </a:t>
            </a:r>
            <a:r>
              <a:rPr kumimoji="1" lang="en-US" altLang="zh-CN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kumimoji="1" lang="zh-CN" altLang="en-US" sz="2000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 的顶点，「拓扑排序」进行不下去了，或者说程序终止的时候，图中还有元素没有输出，此时认为「有向图」中存在环。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E0AFFC-C669-6547-BCC0-82277BC6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067" y="2959443"/>
            <a:ext cx="3530600" cy="27432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1670C6-298D-B14A-8E99-5B06928B113F}"/>
              </a:ext>
            </a:extLst>
          </p:cNvPr>
          <p:cNvSpPr/>
          <p:nvPr/>
        </p:nvSpPr>
        <p:spPr>
          <a:xfrm>
            <a:off x="739292" y="98137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思想：广度优先遍历、贪心算法</a:t>
            </a:r>
          </a:p>
        </p:txBody>
      </p:sp>
    </p:spTree>
    <p:extLst>
      <p:ext uri="{BB962C8B-B14F-4D97-AF65-F5344CB8AC3E}">
        <p14:creationId xmlns:p14="http://schemas.microsoft.com/office/powerpoint/2010/main" val="427790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7B0B73-157F-0D4C-BE3D-0EBB64074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82" y="1902773"/>
            <a:ext cx="10195808" cy="43313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0D9310-C11E-7147-97E7-F36F83D2BC43}"/>
              </a:ext>
            </a:extLst>
          </p:cNvPr>
          <p:cNvSpPr/>
          <p:nvPr/>
        </p:nvSpPr>
        <p:spPr>
          <a:xfrm>
            <a:off x="2161880" y="102000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课程表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3B9500-1BCF-2B44-A7AF-688ACE097B4C}"/>
              </a:ext>
            </a:extLst>
          </p:cNvPr>
          <p:cNvSpPr/>
          <p:nvPr/>
        </p:nvSpPr>
        <p:spPr>
          <a:xfrm>
            <a:off x="739292" y="98137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思想：广度优先遍历、贪心算法</a:t>
            </a:r>
          </a:p>
        </p:txBody>
      </p:sp>
    </p:spTree>
    <p:extLst>
      <p:ext uri="{BB962C8B-B14F-4D97-AF65-F5344CB8AC3E}">
        <p14:creationId xmlns:p14="http://schemas.microsoft.com/office/powerpoint/2010/main" val="175086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22B4F831-3CA6-A84F-94E9-B1454C34B347}"/>
              </a:ext>
            </a:extLst>
          </p:cNvPr>
          <p:cNvSpPr/>
          <p:nvPr/>
        </p:nvSpPr>
        <p:spPr>
          <a:xfrm>
            <a:off x="739295" y="3629961"/>
            <a:ext cx="1089505" cy="87701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7B0B73-157F-0D4C-BE3D-0EBB64074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82" y="1902773"/>
            <a:ext cx="10195808" cy="43313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6244F70-2F3E-1F41-B81E-90769E251A3E}"/>
              </a:ext>
            </a:extLst>
          </p:cNvPr>
          <p:cNvSpPr txBox="1"/>
          <p:nvPr/>
        </p:nvSpPr>
        <p:spPr>
          <a:xfrm flipH="1">
            <a:off x="739292" y="1502662"/>
            <a:ext cx="103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步骤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：只有结点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没有前驱结点，输出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，并且把顶点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和与之连接的所有边删除。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B00B69-54D8-E747-9785-145349E123D6}"/>
              </a:ext>
            </a:extLst>
          </p:cNvPr>
          <p:cNvSpPr/>
          <p:nvPr/>
        </p:nvSpPr>
        <p:spPr>
          <a:xfrm>
            <a:off x="2161880" y="102000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课程表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B81751-55AE-7A40-9B99-CD0716E8C7FA}"/>
              </a:ext>
            </a:extLst>
          </p:cNvPr>
          <p:cNvSpPr/>
          <p:nvPr/>
        </p:nvSpPr>
        <p:spPr>
          <a:xfrm>
            <a:off x="739292" y="6386119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拓扑排序结果：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B0AE72-13BB-3A4B-A1C4-A4104CBC73F9}"/>
              </a:ext>
            </a:extLst>
          </p:cNvPr>
          <p:cNvSpPr/>
          <p:nvPr/>
        </p:nvSpPr>
        <p:spPr>
          <a:xfrm>
            <a:off x="739292" y="98137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思想：广度优先遍历、贪心算法</a:t>
            </a:r>
          </a:p>
        </p:txBody>
      </p:sp>
    </p:spTree>
    <p:extLst>
      <p:ext uri="{BB962C8B-B14F-4D97-AF65-F5344CB8AC3E}">
        <p14:creationId xmlns:p14="http://schemas.microsoft.com/office/powerpoint/2010/main" val="84110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7ED8AE1-6298-3248-89A8-404EAF321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91" y="1883920"/>
            <a:ext cx="7495553" cy="434595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5E9B291-6BC8-7644-9047-89EBA4C0D203}"/>
              </a:ext>
            </a:extLst>
          </p:cNvPr>
          <p:cNvSpPr/>
          <p:nvPr/>
        </p:nvSpPr>
        <p:spPr>
          <a:xfrm>
            <a:off x="2161880" y="102000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课程表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45A1DC-5276-5B42-8BB5-019BD6194EF4}"/>
              </a:ext>
            </a:extLst>
          </p:cNvPr>
          <p:cNvSpPr txBox="1"/>
          <p:nvPr/>
        </p:nvSpPr>
        <p:spPr>
          <a:xfrm flipH="1">
            <a:off x="739292" y="1450562"/>
            <a:ext cx="1033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步骤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：只有结点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没有前驱结点，输出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，并且把顶点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和与之连接的所有边删除。</a:t>
            </a:r>
            <a:endParaRPr kumimoji="1"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D722BF-35BE-8D4A-934F-318575504543}"/>
              </a:ext>
            </a:extLst>
          </p:cNvPr>
          <p:cNvSpPr/>
          <p:nvPr/>
        </p:nvSpPr>
        <p:spPr>
          <a:xfrm>
            <a:off x="739292" y="6386119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拓扑排序结果：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1B37C2-0690-0B40-A0CD-F93F89F5AA3A}"/>
              </a:ext>
            </a:extLst>
          </p:cNvPr>
          <p:cNvSpPr/>
          <p:nvPr/>
        </p:nvSpPr>
        <p:spPr>
          <a:xfrm>
            <a:off x="739292" y="98137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思想：广度优先遍历、贪心算法</a:t>
            </a:r>
          </a:p>
        </p:txBody>
      </p:sp>
    </p:spTree>
    <p:extLst>
      <p:ext uri="{BB962C8B-B14F-4D97-AF65-F5344CB8AC3E}">
        <p14:creationId xmlns:p14="http://schemas.microsoft.com/office/powerpoint/2010/main" val="249571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10C2B976-2D56-0A48-89F7-A4685F5D26E7}"/>
              </a:ext>
            </a:extLst>
          </p:cNvPr>
          <p:cNvSpPr/>
          <p:nvPr/>
        </p:nvSpPr>
        <p:spPr>
          <a:xfrm>
            <a:off x="3423880" y="1695653"/>
            <a:ext cx="1089505" cy="479893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ED8AE1-6298-3248-89A8-404EAF321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91" y="1883920"/>
            <a:ext cx="7495553" cy="434595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2D423D6-06FA-A742-B352-6C366FFA86EE}"/>
              </a:ext>
            </a:extLst>
          </p:cNvPr>
          <p:cNvSpPr/>
          <p:nvPr/>
        </p:nvSpPr>
        <p:spPr>
          <a:xfrm>
            <a:off x="2161880" y="102000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课程表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5D583B-06DF-3648-B16F-B30C65065BE8}"/>
              </a:ext>
            </a:extLst>
          </p:cNvPr>
          <p:cNvSpPr txBox="1"/>
          <p:nvPr/>
        </p:nvSpPr>
        <p:spPr>
          <a:xfrm flipH="1">
            <a:off x="739291" y="1348380"/>
            <a:ext cx="11171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步骤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没有前驱结点，输出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、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（三者顺序无关紧要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），并且把这三个顶点、这三个顶点与之相连的所有边删除。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8AD1DD-1C7D-1048-B930-6C9B27EC5A05}"/>
              </a:ext>
            </a:extLst>
          </p:cNvPr>
          <p:cNvSpPr/>
          <p:nvPr/>
        </p:nvSpPr>
        <p:spPr>
          <a:xfrm>
            <a:off x="739292" y="6386119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拓扑排序结果：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714C4A-9BDA-5546-AA4C-72B4764CD9C0}"/>
              </a:ext>
            </a:extLst>
          </p:cNvPr>
          <p:cNvSpPr/>
          <p:nvPr/>
        </p:nvSpPr>
        <p:spPr>
          <a:xfrm>
            <a:off x="739292" y="98137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思想：广度优先遍历、贪心算法</a:t>
            </a:r>
          </a:p>
        </p:txBody>
      </p:sp>
    </p:spTree>
    <p:extLst>
      <p:ext uri="{BB962C8B-B14F-4D97-AF65-F5344CB8AC3E}">
        <p14:creationId xmlns:p14="http://schemas.microsoft.com/office/powerpoint/2010/main" val="8594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7B656A-A2F7-F340-B4DE-2E49DDABA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884" y="1902772"/>
            <a:ext cx="5230306" cy="43343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677AA8E-1EA6-1F45-97E0-5BDBA76CD66E}"/>
              </a:ext>
            </a:extLst>
          </p:cNvPr>
          <p:cNvSpPr/>
          <p:nvPr/>
        </p:nvSpPr>
        <p:spPr>
          <a:xfrm>
            <a:off x="2161880" y="102000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课程表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FABF15-41D5-EF48-B191-0AEB00E0488F}"/>
              </a:ext>
            </a:extLst>
          </p:cNvPr>
          <p:cNvSpPr txBox="1"/>
          <p:nvPr/>
        </p:nvSpPr>
        <p:spPr>
          <a:xfrm flipH="1">
            <a:off x="739291" y="1348380"/>
            <a:ext cx="11171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步骤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没有前驱结点，输出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、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（三者顺序无关紧要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），并且把这三个顶点、这三个顶点与之相连的所有边删除。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FF6040-7F3C-8B4B-9026-088BCA30CCE4}"/>
              </a:ext>
            </a:extLst>
          </p:cNvPr>
          <p:cNvSpPr/>
          <p:nvPr/>
        </p:nvSpPr>
        <p:spPr>
          <a:xfrm>
            <a:off x="739292" y="6386119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拓扑排序结果：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05E7CA-CE26-824B-8A8E-16C790CCC79F}"/>
              </a:ext>
            </a:extLst>
          </p:cNvPr>
          <p:cNvSpPr/>
          <p:nvPr/>
        </p:nvSpPr>
        <p:spPr>
          <a:xfrm>
            <a:off x="739292" y="98137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思想：广度优先遍历、贪心算法</a:t>
            </a:r>
          </a:p>
        </p:txBody>
      </p:sp>
    </p:spTree>
    <p:extLst>
      <p:ext uri="{BB962C8B-B14F-4D97-AF65-F5344CB8AC3E}">
        <p14:creationId xmlns:p14="http://schemas.microsoft.com/office/powerpoint/2010/main" val="51928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EEF89E26-F897-FE46-A925-745EC282F6CE}"/>
              </a:ext>
            </a:extLst>
          </p:cNvPr>
          <p:cNvSpPr/>
          <p:nvPr/>
        </p:nvSpPr>
        <p:spPr>
          <a:xfrm>
            <a:off x="5651264" y="1710450"/>
            <a:ext cx="1089505" cy="87701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D393EFE-7CEB-1546-8A51-2D6DF5E8114C}"/>
              </a:ext>
            </a:extLst>
          </p:cNvPr>
          <p:cNvSpPr/>
          <p:nvPr/>
        </p:nvSpPr>
        <p:spPr>
          <a:xfrm>
            <a:off x="7644187" y="3631450"/>
            <a:ext cx="1089505" cy="87701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EA86B882-0DD8-F24A-BF18-1AE55A18D305}"/>
              </a:ext>
            </a:extLst>
          </p:cNvPr>
          <p:cNvSpPr/>
          <p:nvPr/>
        </p:nvSpPr>
        <p:spPr>
          <a:xfrm>
            <a:off x="5651264" y="5555619"/>
            <a:ext cx="1089505" cy="87701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7B656A-A2F7-F340-B4DE-2E49DDABA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884" y="1902772"/>
            <a:ext cx="5230306" cy="43343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B3EDA36-27E6-EA48-B35F-7AB4ECB91C4B}"/>
              </a:ext>
            </a:extLst>
          </p:cNvPr>
          <p:cNvSpPr/>
          <p:nvPr/>
        </p:nvSpPr>
        <p:spPr>
          <a:xfrm>
            <a:off x="2161880" y="102000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课程表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DD4D1F-47A3-B747-8831-A4839DE19A54}"/>
              </a:ext>
            </a:extLst>
          </p:cNvPr>
          <p:cNvSpPr txBox="1"/>
          <p:nvPr/>
        </p:nvSpPr>
        <p:spPr>
          <a:xfrm flipH="1">
            <a:off x="739291" y="1348380"/>
            <a:ext cx="11171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步骤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：结点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H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没有前驱结点，输出结点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H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（三者顺序无关紧要 ），并且把这三个顶点、这三个顶点与之相连的所有边删除。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876875-C8E3-2242-85E6-872980620DF4}"/>
              </a:ext>
            </a:extLst>
          </p:cNvPr>
          <p:cNvSpPr/>
          <p:nvPr/>
        </p:nvSpPr>
        <p:spPr>
          <a:xfrm>
            <a:off x="739292" y="6386119"/>
            <a:ext cx="471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拓扑排序结果：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A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7683F0-5424-2644-94FE-3124167051D7}"/>
              </a:ext>
            </a:extLst>
          </p:cNvPr>
          <p:cNvSpPr/>
          <p:nvPr/>
        </p:nvSpPr>
        <p:spPr>
          <a:xfrm>
            <a:off x="739292" y="98137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思想：广度优先遍历、贪心算法</a:t>
            </a:r>
          </a:p>
        </p:txBody>
      </p:sp>
    </p:spTree>
    <p:extLst>
      <p:ext uri="{BB962C8B-B14F-4D97-AF65-F5344CB8AC3E}">
        <p14:creationId xmlns:p14="http://schemas.microsoft.com/office/powerpoint/2010/main" val="419716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62CD523-131D-C442-97DB-01D10AFD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406" y="1891049"/>
            <a:ext cx="3262230" cy="43334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70DC1FA-0B40-FA46-9BF0-714886FD756B}"/>
              </a:ext>
            </a:extLst>
          </p:cNvPr>
          <p:cNvSpPr/>
          <p:nvPr/>
        </p:nvSpPr>
        <p:spPr>
          <a:xfrm>
            <a:off x="2161880" y="102000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课程表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147D89-1731-E54C-85F3-15B16CFFEE09}"/>
              </a:ext>
            </a:extLst>
          </p:cNvPr>
          <p:cNvSpPr txBox="1"/>
          <p:nvPr/>
        </p:nvSpPr>
        <p:spPr>
          <a:xfrm flipH="1">
            <a:off x="739291" y="1348380"/>
            <a:ext cx="11171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步骤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：结点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H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没有前驱结点，输出结点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H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（三者顺序无关紧要 ），并且把这三个顶点、这三个顶点与之相连的所有边删除。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735566-4CE5-4244-86D5-2C179147FC5F}"/>
              </a:ext>
            </a:extLst>
          </p:cNvPr>
          <p:cNvSpPr/>
          <p:nvPr/>
        </p:nvSpPr>
        <p:spPr>
          <a:xfrm>
            <a:off x="739292" y="6386119"/>
            <a:ext cx="4711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拓扑排序结果：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A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7395ED-BDB8-1142-A23B-09E5B57392C2}"/>
              </a:ext>
            </a:extLst>
          </p:cNvPr>
          <p:cNvSpPr/>
          <p:nvPr/>
        </p:nvSpPr>
        <p:spPr>
          <a:xfrm>
            <a:off x="739292" y="98137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思想：广度优先遍历、贪心算法</a:t>
            </a:r>
          </a:p>
        </p:txBody>
      </p:sp>
    </p:spTree>
    <p:extLst>
      <p:ext uri="{BB962C8B-B14F-4D97-AF65-F5344CB8AC3E}">
        <p14:creationId xmlns:p14="http://schemas.microsoft.com/office/powerpoint/2010/main" val="310067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39C973C8-EAAF-F94E-89F5-0FB16E165978}"/>
              </a:ext>
            </a:extLst>
          </p:cNvPr>
          <p:cNvSpPr/>
          <p:nvPr/>
        </p:nvSpPr>
        <p:spPr>
          <a:xfrm>
            <a:off x="7691079" y="1640112"/>
            <a:ext cx="1089505" cy="87701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9C3BFC73-96C6-404D-AD4E-D4AC096269D0}"/>
              </a:ext>
            </a:extLst>
          </p:cNvPr>
          <p:cNvSpPr/>
          <p:nvPr/>
        </p:nvSpPr>
        <p:spPr>
          <a:xfrm>
            <a:off x="7691079" y="5497004"/>
            <a:ext cx="1089505" cy="87701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2CD523-131D-C442-97DB-01D10AFD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406" y="1891049"/>
            <a:ext cx="3262230" cy="43334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56E00E-C975-7743-86ED-CC203D198C24}"/>
              </a:ext>
            </a:extLst>
          </p:cNvPr>
          <p:cNvSpPr/>
          <p:nvPr/>
        </p:nvSpPr>
        <p:spPr>
          <a:xfrm>
            <a:off x="2161880" y="102000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210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课程表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0865FE-3D71-974B-A6E4-D74D78123BD6}"/>
              </a:ext>
            </a:extLst>
          </p:cNvPr>
          <p:cNvSpPr txBox="1"/>
          <p:nvPr/>
        </p:nvSpPr>
        <p:spPr>
          <a:xfrm flipH="1">
            <a:off x="739291" y="1348380"/>
            <a:ext cx="11171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步骤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：结点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没有前驱结点，输出结点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（二者顺序无关紧要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），并且把这两个顶点、这两个顶点与之相连的所有边删除。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51648B-E3A3-7341-BA38-8A454B8522BF}"/>
              </a:ext>
            </a:extLst>
          </p:cNvPr>
          <p:cNvSpPr/>
          <p:nvPr/>
        </p:nvSpPr>
        <p:spPr>
          <a:xfrm>
            <a:off x="739292" y="6386119"/>
            <a:ext cx="5371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拓扑排序结果：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390095-839E-7147-9EE5-E0AB06326077}"/>
              </a:ext>
            </a:extLst>
          </p:cNvPr>
          <p:cNvSpPr/>
          <p:nvPr/>
        </p:nvSpPr>
        <p:spPr>
          <a:xfrm>
            <a:off x="739292" y="981377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思想：广度优先遍历、贪心算法</a:t>
            </a:r>
          </a:p>
        </p:txBody>
      </p:sp>
    </p:spTree>
    <p:extLst>
      <p:ext uri="{BB962C8B-B14F-4D97-AF65-F5344CB8AC3E}">
        <p14:creationId xmlns:p14="http://schemas.microsoft.com/office/powerpoint/2010/main" val="199281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2649</TotalTime>
  <Words>1011</Words>
  <Application>Microsoft Macintosh PowerPoint</Application>
  <PresentationFormat>宽屏</PresentationFormat>
  <Paragraphs>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Source Han Sans SC</vt:lpstr>
      <vt:lpstr>Arial</vt:lpstr>
      <vt:lpstr>Calibri</vt:lpstr>
      <vt:lpstr>Calibri Light</vt:lpstr>
      <vt:lpstr>Menlo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26</cp:revision>
  <dcterms:created xsi:type="dcterms:W3CDTF">2019-06-28T08:05:15Z</dcterms:created>
  <dcterms:modified xsi:type="dcterms:W3CDTF">2020-05-18T02:33:42Z</dcterms:modified>
</cp:coreProperties>
</file>