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5"/>
    <a:srgbClr val="EB4335"/>
    <a:srgbClr val="FBBC0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DD1010-0C22-534B-BC31-9C6ECA489A74}"/>
              </a:ext>
            </a:extLst>
          </p:cNvPr>
          <p:cNvSpPr txBox="1"/>
          <p:nvPr/>
        </p:nvSpPr>
        <p:spPr>
          <a:xfrm>
            <a:off x="5784954" y="1629740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9FB07C-A385-1048-9C5B-F193D9B0D9FD}"/>
              </a:ext>
            </a:extLst>
          </p:cNvPr>
          <p:cNvSpPr txBox="1"/>
          <p:nvPr/>
        </p:nvSpPr>
        <p:spPr>
          <a:xfrm>
            <a:off x="1008260" y="1129246"/>
            <a:ext cx="107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 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为右下角，以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matrix[0][0]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为左上角的矩形区域元素之和。 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7DE869-634E-E54A-84FF-8AB066AF6648}"/>
              </a:ext>
            </a:extLst>
          </p:cNvPr>
          <p:cNvGraphicFramePr>
            <a:graphicFrameLocks noGrp="1"/>
          </p:cNvGraphicFramePr>
          <p:nvPr/>
        </p:nvGraphicFramePr>
        <p:xfrm>
          <a:off x="2018268" y="1950559"/>
          <a:ext cx="8155464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B1D514-9091-4041-8153-EB18EE3B2861}"/>
              </a:ext>
            </a:extLst>
          </p:cNvPr>
          <p:cNvGraphicFramePr>
            <a:graphicFrameLocks noGrp="1"/>
          </p:cNvGraphicFramePr>
          <p:nvPr/>
        </p:nvGraphicFramePr>
        <p:xfrm>
          <a:off x="2010029" y="1954676"/>
          <a:ext cx="8155464" cy="3554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1029B9-72B0-2145-9286-C62DEF4E3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26219"/>
              </p:ext>
            </p:extLst>
          </p:nvPr>
        </p:nvGraphicFramePr>
        <p:xfrm>
          <a:off x="2018268" y="1954676"/>
          <a:ext cx="7136031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6FB0FD-A7CB-6F4F-B970-74E1DEEA9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7075"/>
              </p:ext>
            </p:extLst>
          </p:nvPr>
        </p:nvGraphicFramePr>
        <p:xfrm>
          <a:off x="2010029" y="1954676"/>
          <a:ext cx="7136031" cy="3554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1180224-BAB4-BA4B-9184-DBCAAE2B7DEF}"/>
              </a:ext>
            </a:extLst>
          </p:cNvPr>
          <p:cNvSpPr txBox="1"/>
          <p:nvPr/>
        </p:nvSpPr>
        <p:spPr>
          <a:xfrm>
            <a:off x="575773" y="6306332"/>
            <a:ext cx="11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1][j]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presume[</a:t>
            </a:r>
            <a:r>
              <a:rPr kumimoji="1" lang="en-US" altLang="zh-CN" b="1" dirty="0" err="1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4285F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b="1" dirty="0" err="1">
                <a:solidFill>
                  <a:srgbClr val="4285F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b="1" dirty="0">
                <a:solidFill>
                  <a:srgbClr val="4285F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endParaRPr kumimoji="1" lang="zh-CN" altLang="en-US" b="1" dirty="0">
              <a:solidFill>
                <a:srgbClr val="4285F5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3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304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7A4F97-25A2-F842-9014-AC4F5543AAD8}"/>
              </a:ext>
            </a:extLst>
          </p:cNvPr>
          <p:cNvSpPr/>
          <p:nvPr/>
        </p:nvSpPr>
        <p:spPr>
          <a:xfrm>
            <a:off x="3309103" y="1964987"/>
            <a:ext cx="4815191" cy="3861881"/>
          </a:xfrm>
          <a:prstGeom prst="rect">
            <a:avLst/>
          </a:prstGeom>
          <a:solidFill>
            <a:srgbClr val="4285F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18275D-5DB6-C643-A9BA-0B6F6F2D5073}"/>
              </a:ext>
            </a:extLst>
          </p:cNvPr>
          <p:cNvSpPr txBox="1"/>
          <p:nvPr/>
        </p:nvSpPr>
        <p:spPr>
          <a:xfrm>
            <a:off x="1008260" y="1018033"/>
            <a:ext cx="107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 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为右下角，以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matrix[0][0]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为左上角的矩形区域元素之和。 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304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7A4F97-25A2-F842-9014-AC4F5543AAD8}"/>
              </a:ext>
            </a:extLst>
          </p:cNvPr>
          <p:cNvSpPr/>
          <p:nvPr/>
        </p:nvSpPr>
        <p:spPr>
          <a:xfrm>
            <a:off x="3309103" y="1964987"/>
            <a:ext cx="4815191" cy="3861881"/>
          </a:xfrm>
          <a:prstGeom prst="rect">
            <a:avLst/>
          </a:prstGeom>
          <a:solidFill>
            <a:srgbClr val="4285F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854626-3AD0-8749-AD39-450CF56429A1}"/>
              </a:ext>
            </a:extLst>
          </p:cNvPr>
          <p:cNvSpPr/>
          <p:nvPr/>
        </p:nvSpPr>
        <p:spPr>
          <a:xfrm>
            <a:off x="3309103" y="1964986"/>
            <a:ext cx="4815191" cy="3002429"/>
          </a:xfrm>
          <a:prstGeom prst="rect">
            <a:avLst/>
          </a:prstGeom>
          <a:solidFill>
            <a:srgbClr val="FBBC0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8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304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7A4F97-25A2-F842-9014-AC4F5543AAD8}"/>
              </a:ext>
            </a:extLst>
          </p:cNvPr>
          <p:cNvSpPr/>
          <p:nvPr/>
        </p:nvSpPr>
        <p:spPr>
          <a:xfrm>
            <a:off x="3309103" y="1964987"/>
            <a:ext cx="4815191" cy="3861881"/>
          </a:xfrm>
          <a:prstGeom prst="rect">
            <a:avLst/>
          </a:prstGeom>
          <a:solidFill>
            <a:srgbClr val="4285F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DFD947-4BAB-CB4A-A0FB-1A2A8689AAE5}"/>
              </a:ext>
            </a:extLst>
          </p:cNvPr>
          <p:cNvSpPr/>
          <p:nvPr/>
        </p:nvSpPr>
        <p:spPr>
          <a:xfrm>
            <a:off x="3309102" y="1964987"/>
            <a:ext cx="3697179" cy="3861881"/>
          </a:xfrm>
          <a:prstGeom prst="rect">
            <a:avLst/>
          </a:prstGeom>
          <a:solidFill>
            <a:srgbClr val="55A86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BBC05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854626-3AD0-8749-AD39-450CF56429A1}"/>
              </a:ext>
            </a:extLst>
          </p:cNvPr>
          <p:cNvSpPr/>
          <p:nvPr/>
        </p:nvSpPr>
        <p:spPr>
          <a:xfrm>
            <a:off x="3309103" y="1964986"/>
            <a:ext cx="4815191" cy="3002429"/>
          </a:xfrm>
          <a:prstGeom prst="rect">
            <a:avLst/>
          </a:prstGeom>
          <a:solidFill>
            <a:srgbClr val="FBBC0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7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304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7A4F97-25A2-F842-9014-AC4F5543AAD8}"/>
              </a:ext>
            </a:extLst>
          </p:cNvPr>
          <p:cNvSpPr/>
          <p:nvPr/>
        </p:nvSpPr>
        <p:spPr>
          <a:xfrm>
            <a:off x="3309103" y="1964987"/>
            <a:ext cx="4815191" cy="3861881"/>
          </a:xfrm>
          <a:prstGeom prst="rect">
            <a:avLst/>
          </a:prstGeom>
          <a:solidFill>
            <a:srgbClr val="4285F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DFD947-4BAB-CB4A-A0FB-1A2A8689AAE5}"/>
              </a:ext>
            </a:extLst>
          </p:cNvPr>
          <p:cNvSpPr/>
          <p:nvPr/>
        </p:nvSpPr>
        <p:spPr>
          <a:xfrm>
            <a:off x="3309102" y="1964987"/>
            <a:ext cx="3697179" cy="3861881"/>
          </a:xfrm>
          <a:prstGeom prst="rect">
            <a:avLst/>
          </a:prstGeom>
          <a:solidFill>
            <a:srgbClr val="55A86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BBC05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854626-3AD0-8749-AD39-450CF56429A1}"/>
              </a:ext>
            </a:extLst>
          </p:cNvPr>
          <p:cNvSpPr/>
          <p:nvPr/>
        </p:nvSpPr>
        <p:spPr>
          <a:xfrm>
            <a:off x="3309103" y="1964986"/>
            <a:ext cx="4815191" cy="3002429"/>
          </a:xfrm>
          <a:prstGeom prst="rect">
            <a:avLst/>
          </a:prstGeom>
          <a:solidFill>
            <a:srgbClr val="FBBC0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55DB4C-E83B-ED40-8D78-8DAF893B1CC3}"/>
              </a:ext>
            </a:extLst>
          </p:cNvPr>
          <p:cNvSpPr/>
          <p:nvPr/>
        </p:nvSpPr>
        <p:spPr>
          <a:xfrm>
            <a:off x="3309102" y="1964986"/>
            <a:ext cx="3697179" cy="3002429"/>
          </a:xfrm>
          <a:prstGeom prst="rect">
            <a:avLst/>
          </a:prstGeom>
          <a:solidFill>
            <a:srgbClr val="EB43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9FB07C-A385-1048-9C5B-F193D9B0D9FD}"/>
              </a:ext>
            </a:extLst>
          </p:cNvPr>
          <p:cNvSpPr txBox="1"/>
          <p:nvPr/>
        </p:nvSpPr>
        <p:spPr>
          <a:xfrm>
            <a:off x="1008260" y="1129246"/>
            <a:ext cx="107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 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为右下角，以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matrix[0][0]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为左上角的矩形区域元素之和。 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7DE869-634E-E54A-84FF-8AB066AF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37785"/>
              </p:ext>
            </p:extLst>
          </p:nvPr>
        </p:nvGraphicFramePr>
        <p:xfrm>
          <a:off x="2018268" y="1950559"/>
          <a:ext cx="8155464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9FB07C-A385-1048-9C5B-F193D9B0D9FD}"/>
              </a:ext>
            </a:extLst>
          </p:cNvPr>
          <p:cNvSpPr txBox="1"/>
          <p:nvPr/>
        </p:nvSpPr>
        <p:spPr>
          <a:xfrm>
            <a:off x="1008260" y="1129246"/>
            <a:ext cx="107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 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为右下角，以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matrix[0][0]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为左上角的矩形区域元素之和。 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7DE869-634E-E54A-84FF-8AB066AF6648}"/>
              </a:ext>
            </a:extLst>
          </p:cNvPr>
          <p:cNvGraphicFramePr>
            <a:graphicFrameLocks noGrp="1"/>
          </p:cNvGraphicFramePr>
          <p:nvPr/>
        </p:nvGraphicFramePr>
        <p:xfrm>
          <a:off x="2018268" y="1950559"/>
          <a:ext cx="8155464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B1D514-9091-4041-8153-EB18EE3B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62175"/>
              </p:ext>
            </p:extLst>
          </p:nvPr>
        </p:nvGraphicFramePr>
        <p:xfrm>
          <a:off x="2010029" y="1954676"/>
          <a:ext cx="8155464" cy="3554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B7C0791-59B6-B94A-91E1-552956DAC71A}"/>
              </a:ext>
            </a:extLst>
          </p:cNvPr>
          <p:cNvSpPr txBox="1"/>
          <p:nvPr/>
        </p:nvSpPr>
        <p:spPr>
          <a:xfrm>
            <a:off x="575773" y="6306332"/>
            <a:ext cx="11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1][j]</a:t>
            </a:r>
            <a:endParaRPr kumimoji="1" lang="zh-CN" altLang="en-US" b="1" dirty="0">
              <a:solidFill>
                <a:srgbClr val="55A869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9FB07C-A385-1048-9C5B-F193D9B0D9FD}"/>
              </a:ext>
            </a:extLst>
          </p:cNvPr>
          <p:cNvSpPr txBox="1"/>
          <p:nvPr/>
        </p:nvSpPr>
        <p:spPr>
          <a:xfrm>
            <a:off x="1008260" y="1129246"/>
            <a:ext cx="107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 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为右下角，以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matrix[0][0]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为左上角的矩形区域元素之和。 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7DE869-634E-E54A-84FF-8AB066AF6648}"/>
              </a:ext>
            </a:extLst>
          </p:cNvPr>
          <p:cNvGraphicFramePr>
            <a:graphicFrameLocks noGrp="1"/>
          </p:cNvGraphicFramePr>
          <p:nvPr/>
        </p:nvGraphicFramePr>
        <p:xfrm>
          <a:off x="2018268" y="1950559"/>
          <a:ext cx="8155464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B1D514-9091-4041-8153-EB18EE3B2861}"/>
              </a:ext>
            </a:extLst>
          </p:cNvPr>
          <p:cNvGraphicFramePr>
            <a:graphicFrameLocks noGrp="1"/>
          </p:cNvGraphicFramePr>
          <p:nvPr/>
        </p:nvGraphicFramePr>
        <p:xfrm>
          <a:off x="2010029" y="1954676"/>
          <a:ext cx="8155464" cy="3554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1029B9-72B0-2145-9286-C62DEF4E3014}"/>
              </a:ext>
            </a:extLst>
          </p:cNvPr>
          <p:cNvGraphicFramePr>
            <a:graphicFrameLocks noGrp="1"/>
          </p:cNvGraphicFramePr>
          <p:nvPr/>
        </p:nvGraphicFramePr>
        <p:xfrm>
          <a:off x="2018268" y="1954676"/>
          <a:ext cx="7136031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E75B15-6A2B-FC4F-852E-A59BA09608B3}"/>
              </a:ext>
            </a:extLst>
          </p:cNvPr>
          <p:cNvSpPr txBox="1"/>
          <p:nvPr/>
        </p:nvSpPr>
        <p:spPr>
          <a:xfrm>
            <a:off x="575773" y="6306332"/>
            <a:ext cx="11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1][j]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0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9FB07C-A385-1048-9C5B-F193D9B0D9FD}"/>
              </a:ext>
            </a:extLst>
          </p:cNvPr>
          <p:cNvSpPr txBox="1"/>
          <p:nvPr/>
        </p:nvSpPr>
        <p:spPr>
          <a:xfrm>
            <a:off x="1008260" y="1129246"/>
            <a:ext cx="107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 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为右下角，以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matrix[0][0]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为左上角的矩形区域元素之和。 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7DE869-634E-E54A-84FF-8AB066AF6648}"/>
              </a:ext>
            </a:extLst>
          </p:cNvPr>
          <p:cNvGraphicFramePr>
            <a:graphicFrameLocks noGrp="1"/>
          </p:cNvGraphicFramePr>
          <p:nvPr/>
        </p:nvGraphicFramePr>
        <p:xfrm>
          <a:off x="2018268" y="1950559"/>
          <a:ext cx="8155464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428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B1D514-9091-4041-8153-EB18EE3B2861}"/>
              </a:ext>
            </a:extLst>
          </p:cNvPr>
          <p:cNvGraphicFramePr>
            <a:graphicFrameLocks noGrp="1"/>
          </p:cNvGraphicFramePr>
          <p:nvPr/>
        </p:nvGraphicFramePr>
        <p:xfrm>
          <a:off x="2010029" y="1954676"/>
          <a:ext cx="8155464" cy="3554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032181260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55A86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1029B9-72B0-2145-9286-C62DEF4E3014}"/>
              </a:ext>
            </a:extLst>
          </p:cNvPr>
          <p:cNvGraphicFramePr>
            <a:graphicFrameLocks noGrp="1"/>
          </p:cNvGraphicFramePr>
          <p:nvPr/>
        </p:nvGraphicFramePr>
        <p:xfrm>
          <a:off x="2018268" y="1954676"/>
          <a:ext cx="7136031" cy="4264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(5,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FBBC0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515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6FB0FD-A7CB-6F4F-B970-74E1DEEA9DDB}"/>
              </a:ext>
            </a:extLst>
          </p:cNvPr>
          <p:cNvGraphicFramePr>
            <a:graphicFrameLocks noGrp="1"/>
          </p:cNvGraphicFramePr>
          <p:nvPr/>
        </p:nvGraphicFramePr>
        <p:xfrm>
          <a:off x="2010029" y="1954676"/>
          <a:ext cx="7136031" cy="3554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9433">
                  <a:extLst>
                    <a:ext uri="{9D8B030D-6E8A-4147-A177-3AD203B41FA5}">
                      <a16:colId xmlns:a16="http://schemas.microsoft.com/office/drawing/2014/main" val="2228942129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693546124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4461986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1540596406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323228812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2632435647"/>
                    </a:ext>
                  </a:extLst>
                </a:gridCol>
                <a:gridCol w="1019433">
                  <a:extLst>
                    <a:ext uri="{9D8B030D-6E8A-4147-A177-3AD203B41FA5}">
                      <a16:colId xmlns:a16="http://schemas.microsoft.com/office/drawing/2014/main" val="3477931556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(0,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33719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(1,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3092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(2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6965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(3,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60053"/>
                  </a:ext>
                </a:extLst>
              </a:tr>
              <a:tr h="71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(2,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(4,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6)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B433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992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1180224-BAB4-BA4B-9184-DBCAAE2B7DEF}"/>
              </a:ext>
            </a:extLst>
          </p:cNvPr>
          <p:cNvSpPr txBox="1"/>
          <p:nvPr/>
        </p:nvSpPr>
        <p:spPr>
          <a:xfrm>
            <a:off x="575773" y="6306332"/>
            <a:ext cx="11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1][j]</a:t>
            </a:r>
            <a:r>
              <a:rPr kumimoji="1" lang="zh-CN" altLang="en-US" b="1" dirty="0">
                <a:solidFill>
                  <a:srgbClr val="55A86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CN" b="1" dirty="0" err="1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presume[</a:t>
            </a:r>
            <a:r>
              <a:rPr kumimoji="1" lang="en-US" altLang="zh-CN" b="1" dirty="0" err="1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6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1085</TotalTime>
  <Words>3464</Words>
  <Application>Microsoft Macintosh PowerPoint</Application>
  <PresentationFormat>宽屏</PresentationFormat>
  <Paragraphs>621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SimHei</vt:lpstr>
      <vt:lpstr>KaiTi</vt:lpstr>
      <vt:lpstr>Source Han Sans SC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32</cp:revision>
  <dcterms:created xsi:type="dcterms:W3CDTF">2019-06-28T08:05:15Z</dcterms:created>
  <dcterms:modified xsi:type="dcterms:W3CDTF">2019-12-17T13:29:06Z</dcterms:modified>
</cp:coreProperties>
</file>