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"/>
  </p:notes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81077"/>
  </p:normalViewPr>
  <p:slideViewPr>
    <p:cSldViewPr snapToGrid="0" snapToObjects="1">
      <p:cViewPr varScale="1">
        <p:scale>
          <a:sx n="113" d="100"/>
          <a:sy n="113" d="100"/>
        </p:scale>
        <p:origin x="17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EE82C-6C3B-9B40-8383-73B05B4EC7D1}" type="datetimeFigureOut">
              <a:rPr kumimoji="1" lang="zh-CN" altLang="en-US" smtClean="0"/>
              <a:t>2020/3/22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10DD9-7479-C74A-9D4D-367B6A0A70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0481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10DD9-7479-C74A-9D4D-367B6A0A706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0631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我们需要在每个连通分量里面，使用当前连通分量的最大值作为代表元。</a:t>
            </a:r>
            <a:endParaRPr lang="zh-CN" altLang="en-US" dirty="0">
              <a:effectLst/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10DD9-7479-C74A-9D4D-367B6A0A706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7388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我们需要在每个连通分量里面，使用当前连通分量的最大值作为代表元。</a:t>
            </a:r>
            <a:endParaRPr lang="zh-CN" altLang="en-US" dirty="0">
              <a:effectLst/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10DD9-7479-C74A-9D4D-367B6A0A706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18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2020/3/22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7419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945</a:t>
            </a:r>
            <a:r>
              <a:rPr kumimoji="1" lang="zh-CN" altLang="en-US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题：“使数组唯一的最小增量”题解配图（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）</a:t>
            </a:r>
            <a:endParaRPr lang="zh-CN" altLang="en-US" dirty="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9601719-3D01-CC4B-8ACC-573373731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850" y="1850598"/>
            <a:ext cx="4940300" cy="20447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6675002-9EA8-594C-8E9F-0482B4E327AA}"/>
              </a:ext>
            </a:extLst>
          </p:cNvPr>
          <p:cNvSpPr/>
          <p:nvPr/>
        </p:nvSpPr>
        <p:spPr>
          <a:xfrm>
            <a:off x="1869272" y="1850598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原始数组</a:t>
            </a:r>
            <a:endParaRPr kumimoji="1" lang="en-US" altLang="zh-CN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 algn="ctr"/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（排序以后）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C5BD230-765F-FD4F-9673-544A305C722C}"/>
              </a:ext>
            </a:extLst>
          </p:cNvPr>
          <p:cNvSpPr/>
          <p:nvPr/>
        </p:nvSpPr>
        <p:spPr>
          <a:xfrm>
            <a:off x="1984688" y="338307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最终的样子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8B5C7C7-E637-4846-B662-0E9D5B05C6B2}"/>
              </a:ext>
            </a:extLst>
          </p:cNvPr>
          <p:cNvSpPr/>
          <p:nvPr/>
        </p:nvSpPr>
        <p:spPr>
          <a:xfrm>
            <a:off x="4467068" y="4814953"/>
            <a:ext cx="76226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情况 ①：由于遍历到的数是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 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太小，但只需要加到之前的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 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再加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 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即可，</a:t>
            </a:r>
          </a:p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加到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2 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就好了，加到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3 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都是没有必要的。</a:t>
            </a:r>
          </a:p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同理看后面的情况。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E14FB19-8149-B04E-97DF-F5CB99066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100" y="3895298"/>
            <a:ext cx="279400" cy="7366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D7ACF4DB-167A-0A4A-AC33-551D5111CBAE}"/>
              </a:ext>
            </a:extLst>
          </p:cNvPr>
          <p:cNvSpPr/>
          <p:nvPr/>
        </p:nvSpPr>
        <p:spPr>
          <a:xfrm>
            <a:off x="7790638" y="3985567"/>
            <a:ext cx="3799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情况 ②：这里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7 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比之前的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5 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严格大，因此不用加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EA05FA2-17C6-3844-8FD8-5AACC5B51B49}"/>
              </a:ext>
            </a:extLst>
          </p:cNvPr>
          <p:cNvSpPr/>
          <p:nvPr/>
        </p:nvSpPr>
        <p:spPr>
          <a:xfrm>
            <a:off x="4843782" y="265780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+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</a:t>
            </a:r>
            <a:endParaRPr kumimoji="1" lang="zh-CN" altLang="en-US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36C7283-DBE9-9043-8D5C-F8EB07195C4D}"/>
              </a:ext>
            </a:extLst>
          </p:cNvPr>
          <p:cNvSpPr/>
          <p:nvPr/>
        </p:nvSpPr>
        <p:spPr>
          <a:xfrm>
            <a:off x="5776534" y="265780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+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</a:t>
            </a:r>
            <a:endParaRPr kumimoji="1" lang="zh-CN" altLang="en-US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D7C4AB4-AE1D-1B47-B23F-C988232691F0}"/>
              </a:ext>
            </a:extLst>
          </p:cNvPr>
          <p:cNvSpPr/>
          <p:nvPr/>
        </p:nvSpPr>
        <p:spPr>
          <a:xfrm>
            <a:off x="6553167" y="265780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+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2</a:t>
            </a:r>
            <a:endParaRPr kumimoji="1" lang="zh-CN" altLang="en-US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CB736F0-2485-2C45-9382-56082520A45E}"/>
              </a:ext>
            </a:extLst>
          </p:cNvPr>
          <p:cNvSpPr/>
          <p:nvPr/>
        </p:nvSpPr>
        <p:spPr>
          <a:xfrm>
            <a:off x="7331972" y="265780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+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2</a:t>
            </a:r>
            <a:endParaRPr kumimoji="1" lang="zh-CN" altLang="en-US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4FFA8A0-58E3-8D48-96CA-04C97B3C3786}"/>
              </a:ext>
            </a:extLst>
          </p:cNvPr>
          <p:cNvSpPr/>
          <p:nvPr/>
        </p:nvSpPr>
        <p:spPr>
          <a:xfrm>
            <a:off x="305805" y="5933296"/>
            <a:ext cx="11433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根据以上两种情况，我们知道，「前面」的数是多少很重要，它的大小决定了下一个数是否有必要“</a:t>
            </a:r>
            <a:r>
              <a:rPr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move”</a:t>
            </a:r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。</a:t>
            </a:r>
          </a:p>
          <a:p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根据这个思路做分类讨论。</a:t>
            </a:r>
            <a:endParaRPr lang="zh-CN" altLang="en-US" dirty="0">
              <a:effectLst/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BBC7350-B984-B641-B971-2C5116C95B8F}"/>
              </a:ext>
            </a:extLst>
          </p:cNvPr>
          <p:cNvSpPr/>
          <p:nvPr/>
        </p:nvSpPr>
        <p:spPr>
          <a:xfrm>
            <a:off x="379050" y="850265"/>
            <a:ext cx="11433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方法一：贪心算法</a:t>
            </a:r>
            <a:endParaRPr lang="zh-CN" altLang="en-US" sz="2000" dirty="0">
              <a:effectLst/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004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7419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945</a:t>
            </a:r>
            <a:r>
              <a:rPr kumimoji="1" lang="zh-CN" altLang="en-US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题：“使数组唯一的最小增量”题解配图（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）</a:t>
            </a:r>
            <a:endParaRPr lang="zh-CN" altLang="en-US" dirty="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4902367-BC06-324D-99FD-8E921A0CB183}"/>
              </a:ext>
            </a:extLst>
          </p:cNvPr>
          <p:cNvSpPr/>
          <p:nvPr/>
        </p:nvSpPr>
        <p:spPr>
          <a:xfrm>
            <a:off x="379050" y="850265"/>
            <a:ext cx="11433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方法二：并查集</a:t>
            </a:r>
            <a:endParaRPr lang="zh-CN" altLang="en-US" sz="2000" dirty="0">
              <a:effectLst/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2AB8952-31C3-8942-949C-88DC3AE2D746}"/>
              </a:ext>
            </a:extLst>
          </p:cNvPr>
          <p:cNvSpPr/>
          <p:nvPr/>
        </p:nvSpPr>
        <p:spPr>
          <a:xfrm>
            <a:off x="1860057" y="137348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原始数组</a:t>
            </a:r>
            <a:endParaRPr kumimoji="1" lang="en-US" altLang="zh-CN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E2B5E51-30D2-5649-ABF0-6006D59E044B}"/>
              </a:ext>
            </a:extLst>
          </p:cNvPr>
          <p:cNvSpPr/>
          <p:nvPr/>
        </p:nvSpPr>
        <p:spPr>
          <a:xfrm>
            <a:off x="1052144" y="3148298"/>
            <a:ext cx="2723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最终的样子</a:t>
            </a:r>
            <a:endParaRPr kumimoji="1" lang="en-US" altLang="zh-CN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 algn="ctr"/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（每个位置只有一个数）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33F896E-4F66-3E40-A4C5-6B06B16A6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799" y="1250375"/>
            <a:ext cx="5753100" cy="31750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C068A8AA-62BA-C547-809F-3FA43BA6838F}"/>
              </a:ext>
            </a:extLst>
          </p:cNvPr>
          <p:cNvSpPr/>
          <p:nvPr/>
        </p:nvSpPr>
        <p:spPr>
          <a:xfrm>
            <a:off x="3967543" y="4425375"/>
            <a:ext cx="3335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想放到 </a:t>
            </a:r>
            <a:r>
              <a:rPr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2 </a:t>
            </a:r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的位置，发现冲突，顺次放到 </a:t>
            </a:r>
            <a:r>
              <a:rPr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3 </a:t>
            </a:r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的位置的下一个。</a:t>
            </a:r>
            <a:endParaRPr lang="zh-CN" altLang="en-US" dirty="0">
              <a:effectLst/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B61B49B-53CA-B743-BA3C-915281ABF985}"/>
              </a:ext>
            </a:extLst>
          </p:cNvPr>
          <p:cNvSpPr/>
          <p:nvPr/>
        </p:nvSpPr>
        <p:spPr>
          <a:xfrm>
            <a:off x="7302844" y="4425375"/>
            <a:ext cx="3335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想放到 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1 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的位置，发现冲突，顺次放到 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4 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的位置的下一个。</a:t>
            </a:r>
            <a:endParaRPr lang="zh-CN" altLang="en-US" dirty="0"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FAEA47D-23F8-8C43-AB4E-771457D7C03C}"/>
              </a:ext>
            </a:extLst>
          </p:cNvPr>
          <p:cNvSpPr/>
          <p:nvPr/>
        </p:nvSpPr>
        <p:spPr>
          <a:xfrm>
            <a:off x="625542" y="5269071"/>
            <a:ext cx="111874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之前 </a:t>
            </a:r>
            <a:r>
              <a:rPr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3</a:t>
            </a:r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、</a:t>
            </a:r>
            <a:r>
              <a:rPr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2</a:t>
            </a:r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、</a:t>
            </a:r>
            <a:r>
              <a:rPr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 </a:t>
            </a:r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放置到数组里的时候都不会“冲突”，但是 </a:t>
            </a:r>
            <a:r>
              <a:rPr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2 </a:t>
            </a:r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一来，放不下了，只能顺次放在 </a:t>
            </a:r>
            <a:r>
              <a:rPr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4 </a:t>
            </a:r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的位置。</a:t>
            </a:r>
          </a:p>
          <a:p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一种思路是从 </a:t>
            </a:r>
            <a:r>
              <a:rPr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2 </a:t>
            </a:r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开始向后遍历，找到第 </a:t>
            </a:r>
            <a:r>
              <a:rPr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 </a:t>
            </a:r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个空着的位置。这种方式时间复杂度是 </a:t>
            </a:r>
            <a:r>
              <a:rPr lang="en-US" altLang="zh-CN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O(</a:t>
            </a:r>
            <a:r>
              <a:rPr lang="en-US" altLang="zh-CN" i="1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。</a:t>
            </a:r>
          </a:p>
          <a:p>
            <a:endParaRPr lang="zh-CN" altLang="en-US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可不可以一下子就来到 </a:t>
            </a:r>
            <a:r>
              <a:rPr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4 </a:t>
            </a:r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呢，其实对于 </a:t>
            </a:r>
            <a:r>
              <a:rPr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3</a:t>
            </a:r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、</a:t>
            </a:r>
            <a:r>
              <a:rPr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2</a:t>
            </a:r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、</a:t>
            </a:r>
            <a:r>
              <a:rPr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 </a:t>
            </a:r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这 </a:t>
            </a:r>
            <a:r>
              <a:rPr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3 </a:t>
            </a:r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个元素，它们当中的任何一个如果再出现，只能映射到 </a:t>
            </a:r>
            <a:r>
              <a:rPr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4</a:t>
            </a:r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。</a:t>
            </a:r>
          </a:p>
          <a:p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这个操作，提示我们 </a:t>
            </a:r>
            <a:r>
              <a:rPr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</a:t>
            </a:r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、</a:t>
            </a:r>
            <a:r>
              <a:rPr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2</a:t>
            </a:r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、</a:t>
            </a:r>
            <a:r>
              <a:rPr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3 </a:t>
            </a:r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这一块连续的区域都应该指向同 </a:t>
            </a:r>
            <a:r>
              <a:rPr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 </a:t>
            </a:r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个元素，这个数据结构就是「并查集」。</a:t>
            </a:r>
          </a:p>
        </p:txBody>
      </p:sp>
    </p:spTree>
    <p:extLst>
      <p:ext uri="{BB962C8B-B14F-4D97-AF65-F5344CB8AC3E}">
        <p14:creationId xmlns:p14="http://schemas.microsoft.com/office/powerpoint/2010/main" val="749195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7419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945</a:t>
            </a:r>
            <a:r>
              <a:rPr kumimoji="1" lang="zh-CN" altLang="en-US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题：“使数组唯一的最小增量”题解配图（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）</a:t>
            </a:r>
            <a:endParaRPr lang="zh-CN" altLang="en-US" dirty="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4902367-BC06-324D-99FD-8E921A0CB183}"/>
              </a:ext>
            </a:extLst>
          </p:cNvPr>
          <p:cNvSpPr/>
          <p:nvPr/>
        </p:nvSpPr>
        <p:spPr>
          <a:xfrm>
            <a:off x="379050" y="850265"/>
            <a:ext cx="11433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方法二：并查集</a:t>
            </a:r>
            <a:endParaRPr lang="zh-CN" altLang="en-US" sz="2000" dirty="0">
              <a:effectLst/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50ADDE-F493-BE43-AAF6-A9B6C9D01FF1}"/>
              </a:ext>
            </a:extLst>
          </p:cNvPr>
          <p:cNvSpPr/>
          <p:nvPr/>
        </p:nvSpPr>
        <p:spPr>
          <a:xfrm>
            <a:off x="379050" y="153697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一种极端的情况</a:t>
            </a:r>
            <a:endParaRPr kumimoji="1" lang="en-US" altLang="zh-CN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950C5CA-5BCB-6048-99E5-00A4C4D3B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450" y="1250375"/>
            <a:ext cx="5753100" cy="19685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B91D27D-78F4-9747-A10F-4F3C5EE35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9450" y="4258622"/>
            <a:ext cx="5753100" cy="2057400"/>
          </a:xfrm>
          <a:prstGeom prst="rect">
            <a:avLst/>
          </a:prstGeom>
        </p:spPr>
      </p:pic>
      <p:sp>
        <p:nvSpPr>
          <p:cNvPr id="13" name="下箭头 12">
            <a:extLst>
              <a:ext uri="{FF2B5EF4-FFF2-40B4-BE49-F238E27FC236}">
                <a16:creationId xmlns:a16="http://schemas.microsoft.com/office/drawing/2014/main" id="{0AFC5BBC-FF3D-584F-806B-0ED186065096}"/>
              </a:ext>
            </a:extLst>
          </p:cNvPr>
          <p:cNvSpPr/>
          <p:nvPr/>
        </p:nvSpPr>
        <p:spPr>
          <a:xfrm>
            <a:off x="5879247" y="3226716"/>
            <a:ext cx="433505" cy="1024065"/>
          </a:xfrm>
          <a:prstGeom prst="downArrow">
            <a:avLst/>
          </a:prstGeom>
          <a:gradFill>
            <a:gsLst>
              <a:gs pos="0">
                <a:schemeClr val="bg1"/>
              </a:gs>
              <a:gs pos="73000">
                <a:schemeClr val="bg2">
                  <a:lumMod val="90000"/>
                </a:schemeClr>
              </a:gs>
              <a:gs pos="83000">
                <a:schemeClr val="bg2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CA05D6-1592-AE47-9084-F7D6804E5619}"/>
              </a:ext>
            </a:extLst>
          </p:cNvPr>
          <p:cNvSpPr/>
          <p:nvPr/>
        </p:nvSpPr>
        <p:spPr>
          <a:xfrm>
            <a:off x="2367299" y="3315960"/>
            <a:ext cx="721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当 </a:t>
            </a:r>
            <a:r>
              <a:rPr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4 </a:t>
            </a:r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加入并查集的时候，就会把它前后的两个连通分量连起来。</a:t>
            </a:r>
            <a:endParaRPr lang="en-US" altLang="zh-CN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 algn="ctr"/>
            <a:r>
              <a:rPr lang="zh-CN" altLang="en-US" dirty="0">
                <a:effectLst/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因此，需要把 </a:t>
            </a:r>
            <a:r>
              <a:rPr lang="en-US" altLang="zh-CN" dirty="0">
                <a:effectLst/>
                <a:latin typeface="Source Han Sans SC" panose="020B0500000000000000" pitchFamily="34" charset="-128"/>
                <a:ea typeface="Source Han Sans SC" panose="020B0500000000000000" pitchFamily="34" charset="-128"/>
              </a:rPr>
              <a:t>4</a:t>
            </a:r>
            <a:r>
              <a:rPr lang="zh-CN" altLang="en-US" dirty="0">
                <a:effectLst/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的左边 </a:t>
            </a:r>
            <a:r>
              <a:rPr lang="en-US" altLang="zh-CN" dirty="0">
                <a:effectLst/>
                <a:latin typeface="Source Han Sans SC" panose="020B0500000000000000" pitchFamily="34" charset="-128"/>
                <a:ea typeface="Source Han Sans SC" panose="020B0500000000000000" pitchFamily="34" charset="-128"/>
              </a:rPr>
              <a:t>3</a:t>
            </a:r>
            <a:r>
              <a:rPr lang="zh-CN" altLang="en-US" dirty="0">
                <a:effectLst/>
                <a:latin typeface="Source Han Sans SC" panose="020B0500000000000000" pitchFamily="34" charset="-128"/>
                <a:ea typeface="Source Han Sans SC" panose="020B0500000000000000" pitchFamily="34" charset="-128"/>
              </a:rPr>
              <a:t>，和 </a:t>
            </a:r>
            <a:r>
              <a:rPr lang="en-US" altLang="zh-CN" dirty="0">
                <a:effectLst/>
                <a:latin typeface="Source Han Sans SC" panose="020B0500000000000000" pitchFamily="34" charset="-128"/>
                <a:ea typeface="Source Han Sans SC" panose="020B0500000000000000" pitchFamily="34" charset="-128"/>
              </a:rPr>
              <a:t>4</a:t>
            </a:r>
            <a:r>
              <a:rPr lang="zh-CN" altLang="en-US" dirty="0">
                <a:effectLst/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的右边 </a:t>
            </a:r>
            <a:r>
              <a:rPr lang="en-US" altLang="zh-CN" dirty="0">
                <a:effectLst/>
                <a:latin typeface="Source Han Sans SC" panose="020B0500000000000000" pitchFamily="34" charset="-128"/>
                <a:ea typeface="Source Han Sans SC" panose="020B0500000000000000" pitchFamily="34" charset="-128"/>
              </a:rPr>
              <a:t>5</a:t>
            </a:r>
            <a:r>
              <a:rPr lang="zh-CN" altLang="en-US" dirty="0">
                <a:effectLst/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进行一次「合并」操作。</a:t>
            </a:r>
          </a:p>
        </p:txBody>
      </p:sp>
    </p:spTree>
    <p:extLst>
      <p:ext uri="{BB962C8B-B14F-4D97-AF65-F5344CB8AC3E}">
        <p14:creationId xmlns:p14="http://schemas.microsoft.com/office/powerpoint/2010/main" val="1920880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714</TotalTime>
  <Words>473</Words>
  <Application>Microsoft Macintosh PowerPoint</Application>
  <PresentationFormat>宽屏</PresentationFormat>
  <Paragraphs>37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PingFang SC</vt:lpstr>
      <vt:lpstr>Source Han Sans SC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24</cp:revision>
  <dcterms:created xsi:type="dcterms:W3CDTF">2019-06-28T08:05:15Z</dcterms:created>
  <dcterms:modified xsi:type="dcterms:W3CDTF">2020-03-22T11:49:39Z</dcterms:modified>
</cp:coreProperties>
</file>