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42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3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F48F3-E0F2-4843-BEE4-518DDD054AB7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63F53-B232-B145-9C69-BF77C711D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01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63F53-B232-B145-9C69-BF77C711D94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31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71E47-BF77-6346-84A4-ADDD19D2D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EE564A-B2E1-5046-980F-0A79066E1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6E797-3540-C344-87E0-A46C8717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DCF23-D919-4144-87B8-F28ACC8E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7F02F-9D9B-CA4C-A495-0AC38AC1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19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60C48-BF73-D04A-8069-84EE6AEB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02760-A258-0D4B-B4AE-1339FE558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BD767-CB9E-3349-9319-79060A26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3CF55-7B02-2840-B8E0-4D161211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65AFD-8FEE-F24A-9327-E8F6177F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24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128E6C-C57F-FD46-9C5A-F82606A08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D3D2AB-E79F-0945-B8B6-BBCC3A67B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3E117-B59B-1A49-8A54-A4B882B5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DE577-D337-5542-989B-4DA392E2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51B46-F7D0-834F-8732-50208DB0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78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727AB-791D-8F4A-92C9-193CD15F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5997F-378D-3340-877F-F967DF10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0D9A7-5203-CA40-B146-F23CB5FE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1E3F0-CEE2-364C-B6E3-A87F2368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5E31B-EBE9-E042-AC65-3EC18C11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58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BA6F2-834C-BF4F-A2EC-011412F8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6B7B9-865B-D547-A771-87AD068B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C0611-0D5E-374C-BBA8-2BDCE2A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0D12B-4F99-E649-941C-5985820B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8EC04-347F-CE4A-B534-BB3B1360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15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E19FE-7162-8649-81F1-D5956D91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9E5EB-AEA7-0141-B6A8-90B40FE3C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6FD55-E044-3743-9429-E0CA1AC5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F6224-8B25-6048-9784-AD83B4B8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A99D5-270D-6043-9ED6-8EF55268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C06CF-2087-674C-A1B1-21DD1C58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1C172-4556-A04E-9A9D-1D8AE224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044CB-92F5-6C4B-85DD-5662C9D9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08288-E260-0644-A2BD-4C6BC86AF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1404A3-0356-0B4C-92BF-45876283A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1CC83D-075C-6B41-8583-BF57ADAEC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AB41A8-4471-2942-8F2D-4BE70FF5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A28FBB-E3DA-D943-9C43-938A1372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C8F1A0-FAB0-F547-BF40-2F5EC96F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23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2BC3-327F-8748-8974-B5E07DE0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1F27CD-1F15-4D4F-AA6D-3A3A6229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557561-8294-804D-A080-E86BA0F9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7060F6-1E5E-4544-9BE7-1056869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A33F37-D4D3-2547-87E8-FEA91FEB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CC3EE7-AF1F-B343-8F5C-7D83DF09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0525B8-EC3D-954D-8AAF-B0715047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7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199B0-CD28-B740-9532-D8ACA9AD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F3D2A-EDD4-CB4B-9F02-A4518C05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8AF69-7747-2E44-AB0E-FF6D54976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A1155-1459-5F42-BDC2-4E16845A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04D45-AC01-784C-BD0C-A2CBF584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DF0D3-2E1D-2D40-BAA4-828C7F40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70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76CA6-0D24-A442-AB4F-4C5BEF36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2BA107-C2A0-124F-B4FA-37E38686C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A7E30F-FA3E-8D48-845F-948C9AE2A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E3883-BEE1-CB47-8D5E-70E320FE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19A7F-1DD9-4E4C-9511-6CCA523E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A3A60-5F31-224F-BC6E-64CC2B1B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08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CFD80-4079-FD41-80CD-4BEABBE7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3C873-1F7B-AE41-939E-99BBD8D6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E6406-6E75-8E4A-9CF9-8EA7CD7D1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EBD5-035B-004D-B184-B9FF3578A3F5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E3CCE-A728-8C4D-9EE5-AEE1DA6FB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347B7-292B-C54B-9BED-A6F844413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D092-3D9D-EE41-9C2A-E330B4A0F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53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B95B8D0B-AA35-364D-96EB-71D1D9BBDBF6}"/>
              </a:ext>
            </a:extLst>
          </p:cNvPr>
          <p:cNvGrpSpPr/>
          <p:nvPr/>
        </p:nvGrpSpPr>
        <p:grpSpPr>
          <a:xfrm>
            <a:off x="737321" y="691879"/>
            <a:ext cx="10717357" cy="4324965"/>
            <a:chOff x="737321" y="247034"/>
            <a:chExt cx="10717357" cy="432496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916A61C-391D-2E44-9C16-B28931B44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321" y="247034"/>
              <a:ext cx="10717357" cy="4324965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192921D-9FCB-014D-A617-3EFD287957C7}"/>
                </a:ext>
              </a:extLst>
            </p:cNvPr>
            <p:cNvGrpSpPr/>
            <p:nvPr/>
          </p:nvGrpSpPr>
          <p:grpSpPr>
            <a:xfrm>
              <a:off x="2239955" y="247034"/>
              <a:ext cx="1723179" cy="671232"/>
              <a:chOff x="2239955" y="247034"/>
              <a:chExt cx="1723179" cy="671232"/>
            </a:xfrm>
          </p:grpSpPr>
          <p:sp>
            <p:nvSpPr>
              <p:cNvPr id="7" name="左大括号 6">
                <a:extLst>
                  <a:ext uri="{FF2B5EF4-FFF2-40B4-BE49-F238E27FC236}">
                    <a16:creationId xmlns:a16="http://schemas.microsoft.com/office/drawing/2014/main" id="{E119A7C8-374E-4A4F-B208-15BFC58017D1}"/>
                  </a:ext>
                </a:extLst>
              </p:cNvPr>
              <p:cNvSpPr/>
              <p:nvPr/>
            </p:nvSpPr>
            <p:spPr>
              <a:xfrm rot="5400000">
                <a:off x="2940907" y="-103962"/>
                <a:ext cx="321276" cy="1723179"/>
              </a:xfrm>
              <a:prstGeom prst="leftBrace">
                <a:avLst/>
              </a:prstGeom>
              <a:ln w="28575">
                <a:solidFill>
                  <a:srgbClr val="EB43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44F07E-4F09-884B-9DB4-851CB2D83C71}"/>
                  </a:ext>
                </a:extLst>
              </p:cNvPr>
              <p:cNvSpPr txBox="1"/>
              <p:nvPr/>
            </p:nvSpPr>
            <p:spPr>
              <a:xfrm>
                <a:off x="2662963" y="24703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EB4335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循环节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5CEF077-AE98-0A4F-B167-2DC4763A08B2}"/>
                </a:ext>
              </a:extLst>
            </p:cNvPr>
            <p:cNvGrpSpPr/>
            <p:nvPr/>
          </p:nvGrpSpPr>
          <p:grpSpPr>
            <a:xfrm>
              <a:off x="4165598" y="247034"/>
              <a:ext cx="1723179" cy="671232"/>
              <a:chOff x="2239955" y="247034"/>
              <a:chExt cx="1723179" cy="671232"/>
            </a:xfrm>
          </p:grpSpPr>
          <p:sp>
            <p:nvSpPr>
              <p:cNvPr id="12" name="左大括号 11">
                <a:extLst>
                  <a:ext uri="{FF2B5EF4-FFF2-40B4-BE49-F238E27FC236}">
                    <a16:creationId xmlns:a16="http://schemas.microsoft.com/office/drawing/2014/main" id="{C9ECC064-27D0-954E-A0DA-37A9D25551BE}"/>
                  </a:ext>
                </a:extLst>
              </p:cNvPr>
              <p:cNvSpPr/>
              <p:nvPr/>
            </p:nvSpPr>
            <p:spPr>
              <a:xfrm rot="5400000">
                <a:off x="2940907" y="-103962"/>
                <a:ext cx="321276" cy="1723179"/>
              </a:xfrm>
              <a:prstGeom prst="leftBrace">
                <a:avLst/>
              </a:prstGeom>
              <a:ln w="28575">
                <a:solidFill>
                  <a:srgbClr val="EB43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1985F46-7131-BD45-8CA9-B9E885C408AC}"/>
                  </a:ext>
                </a:extLst>
              </p:cNvPr>
              <p:cNvSpPr txBox="1"/>
              <p:nvPr/>
            </p:nvSpPr>
            <p:spPr>
              <a:xfrm>
                <a:off x="2662963" y="24703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EB4335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循环节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CE42142-C251-E440-B2FB-AC1375F8FD71}"/>
                </a:ext>
              </a:extLst>
            </p:cNvPr>
            <p:cNvGrpSpPr/>
            <p:nvPr/>
          </p:nvGrpSpPr>
          <p:grpSpPr>
            <a:xfrm>
              <a:off x="6075668" y="247034"/>
              <a:ext cx="1723179" cy="671232"/>
              <a:chOff x="2239955" y="247034"/>
              <a:chExt cx="1723179" cy="671232"/>
            </a:xfrm>
          </p:grpSpPr>
          <p:sp>
            <p:nvSpPr>
              <p:cNvPr id="15" name="左大括号 14">
                <a:extLst>
                  <a:ext uri="{FF2B5EF4-FFF2-40B4-BE49-F238E27FC236}">
                    <a16:creationId xmlns:a16="http://schemas.microsoft.com/office/drawing/2014/main" id="{2133FCF3-2282-AF47-A79F-F64EA99FEE24}"/>
                  </a:ext>
                </a:extLst>
              </p:cNvPr>
              <p:cNvSpPr/>
              <p:nvPr/>
            </p:nvSpPr>
            <p:spPr>
              <a:xfrm rot="5400000">
                <a:off x="2940907" y="-103962"/>
                <a:ext cx="321276" cy="1723179"/>
              </a:xfrm>
              <a:prstGeom prst="leftBrace">
                <a:avLst/>
              </a:prstGeom>
              <a:ln w="28575">
                <a:solidFill>
                  <a:srgbClr val="EB43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A1A55F-6079-BA47-8AA0-C37EA6C87951}"/>
                  </a:ext>
                </a:extLst>
              </p:cNvPr>
              <p:cNvSpPr txBox="1"/>
              <p:nvPr/>
            </p:nvSpPr>
            <p:spPr>
              <a:xfrm>
                <a:off x="2662963" y="24703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EB4335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循环节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1BB0871-C820-554D-82BE-E0585CB510EF}"/>
                </a:ext>
              </a:extLst>
            </p:cNvPr>
            <p:cNvGrpSpPr/>
            <p:nvPr/>
          </p:nvGrpSpPr>
          <p:grpSpPr>
            <a:xfrm>
              <a:off x="7903583" y="247034"/>
              <a:ext cx="1723179" cy="671232"/>
              <a:chOff x="2239955" y="247034"/>
              <a:chExt cx="1723179" cy="671232"/>
            </a:xfrm>
          </p:grpSpPr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1D0277D0-E2CB-C243-A87A-F19215A154FB}"/>
                  </a:ext>
                </a:extLst>
              </p:cNvPr>
              <p:cNvSpPr/>
              <p:nvPr/>
            </p:nvSpPr>
            <p:spPr>
              <a:xfrm rot="5400000">
                <a:off x="2940907" y="-103962"/>
                <a:ext cx="321276" cy="1723179"/>
              </a:xfrm>
              <a:prstGeom prst="leftBrace">
                <a:avLst/>
              </a:prstGeom>
              <a:ln w="28575">
                <a:solidFill>
                  <a:srgbClr val="EB43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9CC408-7533-2C4F-98C0-E2E84A38EC7C}"/>
                  </a:ext>
                </a:extLst>
              </p:cNvPr>
              <p:cNvSpPr txBox="1"/>
              <p:nvPr/>
            </p:nvSpPr>
            <p:spPr>
              <a:xfrm>
                <a:off x="2662963" y="24703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EB4335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循环节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82FE32A-1FDA-244E-83CA-22310307F6CF}"/>
                </a:ext>
              </a:extLst>
            </p:cNvPr>
            <p:cNvGrpSpPr/>
            <p:nvPr/>
          </p:nvGrpSpPr>
          <p:grpSpPr>
            <a:xfrm>
              <a:off x="2239956" y="2545442"/>
              <a:ext cx="1723179" cy="671232"/>
              <a:chOff x="2239955" y="247034"/>
              <a:chExt cx="1723179" cy="671232"/>
            </a:xfrm>
          </p:grpSpPr>
          <p:sp>
            <p:nvSpPr>
              <p:cNvPr id="21" name="左大括号 20">
                <a:extLst>
                  <a:ext uri="{FF2B5EF4-FFF2-40B4-BE49-F238E27FC236}">
                    <a16:creationId xmlns:a16="http://schemas.microsoft.com/office/drawing/2014/main" id="{C2372AB4-F481-F343-B433-6B93E602DE1C}"/>
                  </a:ext>
                </a:extLst>
              </p:cNvPr>
              <p:cNvSpPr/>
              <p:nvPr/>
            </p:nvSpPr>
            <p:spPr>
              <a:xfrm rot="5400000">
                <a:off x="2940907" y="-103962"/>
                <a:ext cx="321276" cy="1723179"/>
              </a:xfrm>
              <a:prstGeom prst="leftBrace">
                <a:avLst/>
              </a:prstGeom>
              <a:ln w="28575">
                <a:solidFill>
                  <a:srgbClr val="EB43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5D3DCF-D5B5-D343-8EB1-08D84E774AFA}"/>
                  </a:ext>
                </a:extLst>
              </p:cNvPr>
              <p:cNvSpPr txBox="1"/>
              <p:nvPr/>
            </p:nvSpPr>
            <p:spPr>
              <a:xfrm>
                <a:off x="2662963" y="24703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EB4335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循环节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BDF6C84-B43F-324E-B573-CC19531439D8}"/>
                </a:ext>
              </a:extLst>
            </p:cNvPr>
            <p:cNvGrpSpPr/>
            <p:nvPr/>
          </p:nvGrpSpPr>
          <p:grpSpPr>
            <a:xfrm>
              <a:off x="4165597" y="2545442"/>
              <a:ext cx="1723179" cy="671232"/>
              <a:chOff x="2239955" y="247034"/>
              <a:chExt cx="1723179" cy="671232"/>
            </a:xfrm>
          </p:grpSpPr>
          <p:sp>
            <p:nvSpPr>
              <p:cNvPr id="24" name="左大括号 23">
                <a:extLst>
                  <a:ext uri="{FF2B5EF4-FFF2-40B4-BE49-F238E27FC236}">
                    <a16:creationId xmlns:a16="http://schemas.microsoft.com/office/drawing/2014/main" id="{9D6BBCED-5C81-0945-B73A-E73336F317B0}"/>
                  </a:ext>
                </a:extLst>
              </p:cNvPr>
              <p:cNvSpPr/>
              <p:nvPr/>
            </p:nvSpPr>
            <p:spPr>
              <a:xfrm rot="5400000">
                <a:off x="2940907" y="-103962"/>
                <a:ext cx="321276" cy="1723179"/>
              </a:xfrm>
              <a:prstGeom prst="leftBrace">
                <a:avLst/>
              </a:prstGeom>
              <a:ln w="28575">
                <a:solidFill>
                  <a:srgbClr val="EB43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6227A7D-EE5D-4742-B7D2-7070F07A49D7}"/>
                  </a:ext>
                </a:extLst>
              </p:cNvPr>
              <p:cNvSpPr txBox="1"/>
              <p:nvPr/>
            </p:nvSpPr>
            <p:spPr>
              <a:xfrm>
                <a:off x="2662963" y="24703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EB4335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循环节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869F2B7-D8C5-C344-A5D4-FA816DFB4727}"/>
                </a:ext>
              </a:extLst>
            </p:cNvPr>
            <p:cNvGrpSpPr/>
            <p:nvPr/>
          </p:nvGrpSpPr>
          <p:grpSpPr>
            <a:xfrm>
              <a:off x="6075665" y="2545442"/>
              <a:ext cx="1723179" cy="671232"/>
              <a:chOff x="2239955" y="247034"/>
              <a:chExt cx="1723179" cy="671232"/>
            </a:xfrm>
          </p:grpSpPr>
          <p:sp>
            <p:nvSpPr>
              <p:cNvPr id="27" name="左大括号 26">
                <a:extLst>
                  <a:ext uri="{FF2B5EF4-FFF2-40B4-BE49-F238E27FC236}">
                    <a16:creationId xmlns:a16="http://schemas.microsoft.com/office/drawing/2014/main" id="{6EB1D021-29B0-C041-AD2D-6A2E08D83A4C}"/>
                  </a:ext>
                </a:extLst>
              </p:cNvPr>
              <p:cNvSpPr/>
              <p:nvPr/>
            </p:nvSpPr>
            <p:spPr>
              <a:xfrm rot="5400000">
                <a:off x="2940907" y="-103962"/>
                <a:ext cx="321276" cy="1723179"/>
              </a:xfrm>
              <a:prstGeom prst="leftBrace">
                <a:avLst/>
              </a:prstGeom>
              <a:ln w="28575">
                <a:solidFill>
                  <a:srgbClr val="EB43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14C6F0-1270-6247-A8C5-8C27184BACC8}"/>
                  </a:ext>
                </a:extLst>
              </p:cNvPr>
              <p:cNvSpPr txBox="1"/>
              <p:nvPr/>
            </p:nvSpPr>
            <p:spPr>
              <a:xfrm>
                <a:off x="2662963" y="24703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EB4335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循环节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68EEB4C-71AB-AC43-AC1E-86E60FD3EAF7}"/>
                </a:ext>
              </a:extLst>
            </p:cNvPr>
            <p:cNvGrpSpPr/>
            <p:nvPr/>
          </p:nvGrpSpPr>
          <p:grpSpPr>
            <a:xfrm>
              <a:off x="7970160" y="2545442"/>
              <a:ext cx="1723179" cy="671232"/>
              <a:chOff x="2239955" y="247034"/>
              <a:chExt cx="1723179" cy="671232"/>
            </a:xfrm>
          </p:grpSpPr>
          <p:sp>
            <p:nvSpPr>
              <p:cNvPr id="30" name="左大括号 29">
                <a:extLst>
                  <a:ext uri="{FF2B5EF4-FFF2-40B4-BE49-F238E27FC236}">
                    <a16:creationId xmlns:a16="http://schemas.microsoft.com/office/drawing/2014/main" id="{D824F042-1254-AE4A-A41C-D031F4B1A414}"/>
                  </a:ext>
                </a:extLst>
              </p:cNvPr>
              <p:cNvSpPr/>
              <p:nvPr/>
            </p:nvSpPr>
            <p:spPr>
              <a:xfrm rot="5400000">
                <a:off x="2940907" y="-103962"/>
                <a:ext cx="321276" cy="1723179"/>
              </a:xfrm>
              <a:prstGeom prst="leftBrace">
                <a:avLst/>
              </a:prstGeom>
              <a:ln w="28575">
                <a:solidFill>
                  <a:srgbClr val="EB43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F42E56-9784-CA47-8132-0FD3EA3A02CB}"/>
                  </a:ext>
                </a:extLst>
              </p:cNvPr>
              <p:cNvSpPr txBox="1"/>
              <p:nvPr/>
            </p:nvSpPr>
            <p:spPr>
              <a:xfrm>
                <a:off x="2662963" y="24703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EB4335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循环节</a:t>
                </a:r>
              </a:p>
            </p:txBody>
          </p:sp>
        </p:grpSp>
        <p:sp>
          <p:nvSpPr>
            <p:cNvPr id="32" name="左大括号 31">
              <a:extLst>
                <a:ext uri="{FF2B5EF4-FFF2-40B4-BE49-F238E27FC236}">
                  <a16:creationId xmlns:a16="http://schemas.microsoft.com/office/drawing/2014/main" id="{4AAD9533-6919-A043-ADEC-7828F095CEFC}"/>
                </a:ext>
              </a:extLst>
            </p:cNvPr>
            <p:cNvSpPr/>
            <p:nvPr/>
          </p:nvSpPr>
          <p:spPr>
            <a:xfrm rot="16200000">
              <a:off x="1874745" y="1053808"/>
              <a:ext cx="244876" cy="1862742"/>
            </a:xfrm>
            <a:prstGeom prst="leftBrace">
              <a:avLst/>
            </a:prstGeom>
            <a:ln w="38100">
              <a:solidFill>
                <a:srgbClr val="428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左大括号 32">
              <a:extLst>
                <a:ext uri="{FF2B5EF4-FFF2-40B4-BE49-F238E27FC236}">
                  <a16:creationId xmlns:a16="http://schemas.microsoft.com/office/drawing/2014/main" id="{ACDC09A1-6913-7B4E-BCDA-3740B51643C6}"/>
                </a:ext>
              </a:extLst>
            </p:cNvPr>
            <p:cNvSpPr/>
            <p:nvPr/>
          </p:nvSpPr>
          <p:spPr>
            <a:xfrm rot="16200000">
              <a:off x="3783471" y="1053808"/>
              <a:ext cx="244876" cy="1862742"/>
            </a:xfrm>
            <a:prstGeom prst="leftBrace">
              <a:avLst/>
            </a:prstGeom>
            <a:ln w="38100">
              <a:solidFill>
                <a:srgbClr val="428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左大括号 33">
              <a:extLst>
                <a:ext uri="{FF2B5EF4-FFF2-40B4-BE49-F238E27FC236}">
                  <a16:creationId xmlns:a16="http://schemas.microsoft.com/office/drawing/2014/main" id="{ADFEC058-3519-844E-AE0E-B582532455B8}"/>
                </a:ext>
              </a:extLst>
            </p:cNvPr>
            <p:cNvSpPr/>
            <p:nvPr/>
          </p:nvSpPr>
          <p:spPr>
            <a:xfrm rot="16200000">
              <a:off x="5683284" y="1053807"/>
              <a:ext cx="244876" cy="1862742"/>
            </a:xfrm>
            <a:prstGeom prst="leftBrace">
              <a:avLst/>
            </a:prstGeom>
            <a:ln w="38100">
              <a:solidFill>
                <a:srgbClr val="428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C74C84B9-5683-1F44-8F0F-3C984C43D978}"/>
                </a:ext>
              </a:extLst>
            </p:cNvPr>
            <p:cNvSpPr/>
            <p:nvPr/>
          </p:nvSpPr>
          <p:spPr>
            <a:xfrm rot="16200000">
              <a:off x="7592010" y="1080728"/>
              <a:ext cx="244876" cy="1862742"/>
            </a:xfrm>
            <a:prstGeom prst="leftBrace">
              <a:avLst/>
            </a:prstGeom>
            <a:ln w="38100">
              <a:solidFill>
                <a:srgbClr val="428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左大括号 35">
              <a:extLst>
                <a:ext uri="{FF2B5EF4-FFF2-40B4-BE49-F238E27FC236}">
                  <a16:creationId xmlns:a16="http://schemas.microsoft.com/office/drawing/2014/main" id="{0A57F94D-C05F-B04B-8999-0A1A83E170C8}"/>
                </a:ext>
              </a:extLst>
            </p:cNvPr>
            <p:cNvSpPr/>
            <p:nvPr/>
          </p:nvSpPr>
          <p:spPr>
            <a:xfrm rot="16200000">
              <a:off x="3783471" y="3216289"/>
              <a:ext cx="244876" cy="1862742"/>
            </a:xfrm>
            <a:prstGeom prst="leftBrace">
              <a:avLst/>
            </a:prstGeom>
            <a:ln w="38100">
              <a:solidFill>
                <a:srgbClr val="428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左大括号 36">
              <a:extLst>
                <a:ext uri="{FF2B5EF4-FFF2-40B4-BE49-F238E27FC236}">
                  <a16:creationId xmlns:a16="http://schemas.microsoft.com/office/drawing/2014/main" id="{73E312EE-C3C2-2B41-891A-2F298B8DD97B}"/>
                </a:ext>
              </a:extLst>
            </p:cNvPr>
            <p:cNvSpPr/>
            <p:nvPr/>
          </p:nvSpPr>
          <p:spPr>
            <a:xfrm rot="16200000">
              <a:off x="5683284" y="3216289"/>
              <a:ext cx="244876" cy="1862742"/>
            </a:xfrm>
            <a:prstGeom prst="leftBrace">
              <a:avLst/>
            </a:prstGeom>
            <a:ln w="38100">
              <a:solidFill>
                <a:srgbClr val="428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74449DDF-51C5-3F46-BCF9-623F1BD865E7}"/>
                </a:ext>
              </a:extLst>
            </p:cNvPr>
            <p:cNvSpPr/>
            <p:nvPr/>
          </p:nvSpPr>
          <p:spPr>
            <a:xfrm rot="16200000">
              <a:off x="7592010" y="3231009"/>
              <a:ext cx="244876" cy="1862742"/>
            </a:xfrm>
            <a:prstGeom prst="leftBrace">
              <a:avLst/>
            </a:prstGeom>
            <a:ln w="38100">
              <a:solidFill>
                <a:srgbClr val="428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850C3A10-AB42-D049-9A52-83182B8ED4A5}"/>
                </a:ext>
              </a:extLst>
            </p:cNvPr>
            <p:cNvSpPr/>
            <p:nvPr/>
          </p:nvSpPr>
          <p:spPr>
            <a:xfrm rot="16200000">
              <a:off x="9488034" y="3231009"/>
              <a:ext cx="244876" cy="1862742"/>
            </a:xfrm>
            <a:prstGeom prst="leftBrace">
              <a:avLst/>
            </a:prstGeom>
            <a:ln w="38100">
              <a:solidFill>
                <a:srgbClr val="428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52C6E7A0-6494-3C49-A27E-E2E661EE85CF}"/>
              </a:ext>
            </a:extLst>
          </p:cNvPr>
          <p:cNvSpPr txBox="1"/>
          <p:nvPr/>
        </p:nvSpPr>
        <p:spPr>
          <a:xfrm>
            <a:off x="357075" y="178348"/>
            <a:ext cx="11437179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EB4335"/>
                </a:solidFill>
              </a:rPr>
              <a:t>说明：图中</a:t>
            </a:r>
            <a:r>
              <a:rPr kumimoji="1"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灰色段</a:t>
            </a:r>
            <a:r>
              <a:rPr kumimoji="1" lang="zh-CN" altLang="en-US" sz="1600" b="1" dirty="0">
                <a:solidFill>
                  <a:srgbClr val="EB4335"/>
                </a:solidFill>
              </a:rPr>
              <a:t>和</a:t>
            </a:r>
            <a:r>
              <a:rPr kumimoji="1" lang="zh-CN" altLang="en-US" sz="1600" b="1" dirty="0">
                <a:solidFill>
                  <a:schemeClr val="bg1"/>
                </a:solidFill>
              </a:rPr>
              <a:t>白色段</a:t>
            </a:r>
            <a:r>
              <a:rPr kumimoji="1" lang="zh-CN" altLang="en-US" sz="1600" b="1" dirty="0">
                <a:solidFill>
                  <a:srgbClr val="EB4335"/>
                </a:solidFill>
              </a:rPr>
              <a:t>的长度应该画成相等，都表示 </a:t>
            </a:r>
            <a:r>
              <a:rPr kumimoji="1" lang="en-US" altLang="zh-CN" sz="1600" b="1" dirty="0">
                <a:solidFill>
                  <a:srgbClr val="EB4335"/>
                </a:solidFill>
              </a:rPr>
              <a:t>s1</a:t>
            </a:r>
            <a:r>
              <a:rPr kumimoji="1" lang="zh-CN" altLang="en-US" sz="1600" b="1" dirty="0">
                <a:solidFill>
                  <a:srgbClr val="EB4335"/>
                </a:solidFill>
              </a:rPr>
              <a:t> 。一段 </a:t>
            </a:r>
            <a:r>
              <a:rPr kumimoji="1" lang="en-US" altLang="zh-CN" sz="1600" b="1" dirty="0">
                <a:solidFill>
                  <a:srgbClr val="EB4335"/>
                </a:solidFill>
              </a:rPr>
              <a:t>s1</a:t>
            </a:r>
            <a:r>
              <a:rPr kumimoji="1" lang="zh-CN" altLang="en-US" sz="1600" b="1" dirty="0">
                <a:solidFill>
                  <a:srgbClr val="EB4335"/>
                </a:solidFill>
              </a:rPr>
              <a:t> 匹配 </a:t>
            </a:r>
            <a:r>
              <a:rPr kumimoji="1" lang="en-US" altLang="zh-CN" sz="1600" b="1" dirty="0" err="1">
                <a:solidFill>
                  <a:srgbClr val="EB4335"/>
                </a:solidFill>
              </a:rPr>
              <a:t>bda</a:t>
            </a:r>
            <a:r>
              <a:rPr kumimoji="1" lang="zh-CN" altLang="en-US" sz="1600" b="1" dirty="0">
                <a:solidFill>
                  <a:srgbClr val="EB4335"/>
                </a:solidFill>
              </a:rPr>
              <a:t>，接着一段 </a:t>
            </a:r>
            <a:r>
              <a:rPr kumimoji="1" lang="en-US" altLang="zh-CN" sz="1600" b="1" dirty="0">
                <a:solidFill>
                  <a:srgbClr val="EB4335"/>
                </a:solidFill>
              </a:rPr>
              <a:t>s1</a:t>
            </a:r>
            <a:r>
              <a:rPr kumimoji="1" lang="zh-CN" altLang="en-US" sz="1600" b="1" dirty="0">
                <a:solidFill>
                  <a:srgbClr val="EB4335"/>
                </a:solidFill>
              </a:rPr>
              <a:t> 匹配 </a:t>
            </a:r>
            <a:r>
              <a:rPr kumimoji="1" lang="en-US" altLang="zh-CN" sz="1600" b="1" dirty="0">
                <a:solidFill>
                  <a:srgbClr val="EB4335"/>
                </a:solidFill>
              </a:rPr>
              <a:t>dc</a:t>
            </a:r>
            <a:r>
              <a:rPr kumimoji="1" lang="zh-CN" altLang="en-US" sz="1600" b="1" dirty="0">
                <a:solidFill>
                  <a:srgbClr val="EB4335"/>
                </a:solidFill>
              </a:rPr>
              <a:t>，这样循环出现。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C6E799-7AC2-CD40-BAA3-F8AFAF2B3323}"/>
              </a:ext>
            </a:extLst>
          </p:cNvPr>
          <p:cNvSpPr txBox="1"/>
          <p:nvPr/>
        </p:nvSpPr>
        <p:spPr>
          <a:xfrm>
            <a:off x="737321" y="4776476"/>
            <a:ext cx="11248733" cy="212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、由于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s2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出现的字符是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出现字符的子集，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的每一个最小循环单元至少会匹配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s2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的一个字符；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、循环出现的部分 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bdadc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是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s2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adcbd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的一个「旋转字符串」（建议在纸上模拟一下匹配的过程）；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   「旋转字符串」类似与「旋转数组」，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s2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adcbd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是 </a:t>
            </a:r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bdadc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向右旋转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位得到；</a:t>
            </a:r>
            <a:endParaRPr kumimoji="1"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kumimoji="1" lang="zh-CN" altLang="en-US" b="1" dirty="0">
                <a:solidFill>
                  <a:srgbClr val="4285F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蓝色大括号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是真正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s2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 最小循环单元，它与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红色循环节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呈「交错出现」的现象，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       因此可以通过计算红色循环节的个数间接得到真正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s2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 循环的次数。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463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184</Words>
  <Application>Microsoft Macintosh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Source Han Sans SC</vt:lpstr>
      <vt:lpstr>Arial</vt:lpstr>
      <vt:lpstr>Menlo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2020-04-20T00:15:01Z</dcterms:created>
  <dcterms:modified xsi:type="dcterms:W3CDTF">2020-04-20T01:32:02Z</dcterms:modified>
</cp:coreProperties>
</file>