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5"/>
    <a:srgbClr val="FBBC05"/>
    <a:srgbClr val="EB433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25E938-59DE-8D42-AF9E-B4F4A70C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9" y="1019630"/>
            <a:ext cx="11948381" cy="56196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环形链表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1070</TotalTime>
  <Words>16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30</cp:revision>
  <dcterms:created xsi:type="dcterms:W3CDTF">2019-06-28T08:05:15Z</dcterms:created>
  <dcterms:modified xsi:type="dcterms:W3CDTF">2019-12-16T19:30:28Z</dcterms:modified>
</cp:coreProperties>
</file>