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5647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题：「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LRU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缓存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」题解配图（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2A68B4-5AB8-CD41-B93A-9DDCC333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77" y="843470"/>
            <a:ext cx="6978245" cy="59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1884</TotalTime>
  <Words>14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dcterms:created xsi:type="dcterms:W3CDTF">2019-06-28T08:05:15Z</dcterms:created>
  <dcterms:modified xsi:type="dcterms:W3CDTF">2020-04-07T01:30:00Z</dcterms:modified>
</cp:coreProperties>
</file>