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335"/>
    <a:srgbClr val="4285F5"/>
    <a:srgbClr val="FBBC05"/>
    <a:srgbClr val="55A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7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5614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460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题：「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LFU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缓存」题解配图（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D836EC-8F5F-E34B-8E14-955CCBAA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31" y="757523"/>
            <a:ext cx="8011738" cy="61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1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1884</TotalTime>
  <Words>14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40</cp:revision>
  <dcterms:created xsi:type="dcterms:W3CDTF">2019-06-28T08:05:15Z</dcterms:created>
  <dcterms:modified xsi:type="dcterms:W3CDTF">2020-04-07T01:30:49Z</dcterms:modified>
</cp:coreProperties>
</file>