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97B151-F055-654E-8004-548B509E4FE9}"/>
              </a:ext>
            </a:extLst>
          </p:cNvPr>
          <p:cNvSpPr/>
          <p:nvPr/>
        </p:nvSpPr>
        <p:spPr>
          <a:xfrm>
            <a:off x="2281271" y="95034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单调栈（</a:t>
            </a:r>
            <a:r>
              <a:rPr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Monotone Stack</a:t>
            </a:r>
            <a:r>
              <a:rPr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 简介 </a:t>
            </a:r>
            <a:endParaRPr lang="zh-CN" altLang="en-US" sz="2400" dirty="0">
              <a:solidFill>
                <a:schemeClr val="bg1"/>
              </a:solidFill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CB84E7-82CF-8D4C-90AB-B328454F2172}"/>
              </a:ext>
            </a:extLst>
          </p:cNvPr>
          <p:cNvSpPr/>
          <p:nvPr/>
        </p:nvSpPr>
        <p:spPr>
          <a:xfrm>
            <a:off x="603982" y="1132239"/>
            <a:ext cx="6942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itchFamily="2" charset="2"/>
              <a:buChar char="n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单调栈（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Monotone Stack</a:t>
            </a:r>
            <a:r>
              <a:rPr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 首先是「栈」（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</a:t>
            </a:r>
            <a:r>
              <a:rPr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</a:t>
            </a:r>
            <a:endParaRPr lang="zh-CN" altLang="en-US" sz="2000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4C2534-A3BC-2345-950B-8C2A9B6A7E0F}"/>
              </a:ext>
            </a:extLst>
          </p:cNvPr>
          <p:cNvSpPr/>
          <p:nvPr/>
        </p:nvSpPr>
        <p:spPr>
          <a:xfrm>
            <a:off x="603982" y="1765787"/>
            <a:ext cx="5660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itchFamily="2" charset="2"/>
              <a:buChar char="n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单调栈处理数据的顺序有「后进先出」的特点</a:t>
            </a:r>
            <a:endParaRPr lang="zh-CN" altLang="en-US" sz="2000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A44994-1688-B147-B5B7-2776B20D72AB}"/>
              </a:ext>
            </a:extLst>
          </p:cNvPr>
          <p:cNvSpPr/>
          <p:nvPr/>
        </p:nvSpPr>
        <p:spPr>
          <a:xfrm>
            <a:off x="603982" y="2406522"/>
            <a:ext cx="4891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itchFamily="2" charset="2"/>
              <a:buChar char="n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栈内元素维持了「单调性」的应用场景</a:t>
            </a:r>
            <a:endParaRPr lang="zh-CN" altLang="en-US" sz="2000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B6FD86-D6A1-254F-910D-4E26651C1D7C}"/>
              </a:ext>
            </a:extLst>
          </p:cNvPr>
          <p:cNvSpPr/>
          <p:nvPr/>
        </p:nvSpPr>
        <p:spPr>
          <a:xfrm>
            <a:off x="1021121" y="3028890"/>
            <a:ext cx="9507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单调递增（不减）栈可以找到左边第一个比当前</a:t>
            </a:r>
            <a:r>
              <a:rPr lang="zh-CN" altLang="en-US" sz="2000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出栈元素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小（包含等于）的元素</a:t>
            </a:r>
            <a:endParaRPr lang="en-US" altLang="zh-CN" sz="2000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D5AB8F-12C3-6E45-AEC9-FB12565EBBD9}"/>
              </a:ext>
            </a:extLst>
          </p:cNvPr>
          <p:cNvSpPr/>
          <p:nvPr/>
        </p:nvSpPr>
        <p:spPr>
          <a:xfrm>
            <a:off x="1021121" y="3620952"/>
            <a:ext cx="9507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单调递减（不增）栈可以找到左边第一个比当前</a:t>
            </a:r>
            <a:r>
              <a:rPr lang="zh-CN" altLang="en-US" sz="2000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出栈元素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大（包含等于）的元素</a:t>
            </a:r>
            <a:endParaRPr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87D3DE-1FBC-5E4E-8443-9CE0686FA74F}"/>
              </a:ext>
            </a:extLst>
          </p:cNvPr>
          <p:cNvSpPr/>
          <p:nvPr/>
        </p:nvSpPr>
        <p:spPr>
          <a:xfrm>
            <a:off x="1397200" y="4173419"/>
            <a:ext cx="6647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注意：应用场景的描述仅提供思路，未必特别准确，需要根据具体问题具体分析。</a:t>
            </a:r>
            <a:endParaRPr lang="en-US" altLang="zh-CN" sz="1400" b="1" dirty="0">
              <a:solidFill>
                <a:srgbClr val="EB4335"/>
              </a:solidFill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531CD2-9E9A-9D49-AEBC-699AB0A3AD27}"/>
              </a:ext>
            </a:extLst>
          </p:cNvPr>
          <p:cNvSpPr/>
          <p:nvPr/>
        </p:nvSpPr>
        <p:spPr>
          <a:xfrm>
            <a:off x="603982" y="4565112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itchFamily="2" charset="2"/>
              <a:buChar char="n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学习建议</a:t>
            </a:r>
            <a:endParaRPr lang="zh-CN" altLang="en-US" sz="2000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E1068-7502-6140-84AC-3BB74B65C9E9}"/>
              </a:ext>
            </a:extLst>
          </p:cNvPr>
          <p:cNvSpPr/>
          <p:nvPr/>
        </p:nvSpPr>
        <p:spPr>
          <a:xfrm>
            <a:off x="1021121" y="5084539"/>
            <a:ext cx="5404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先分析「暴力解法」，找到解决问题的思路</a:t>
            </a:r>
            <a:endParaRPr lang="en-US" altLang="zh-CN" sz="2000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2C4E9F-03D2-6548-A317-B20D32264A4B}"/>
              </a:ext>
            </a:extLst>
          </p:cNvPr>
          <p:cNvSpPr/>
          <p:nvPr/>
        </p:nvSpPr>
        <p:spPr>
          <a:xfrm>
            <a:off x="1021121" y="5598687"/>
            <a:ext cx="10687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通过典型问题理解「单调栈」的使用场景：</a:t>
            </a:r>
            <a:r>
              <a:rPr lang="en-US" altLang="zh-CN" sz="2000" dirty="0" err="1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LeetCode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84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42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739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496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901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402 </a:t>
            </a:r>
            <a:endParaRPr lang="en-US" altLang="zh-CN" sz="2000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975036-E416-7A48-A815-98F895D1B9E3}"/>
              </a:ext>
            </a:extLst>
          </p:cNvPr>
          <p:cNvSpPr/>
          <p:nvPr/>
        </p:nvSpPr>
        <p:spPr>
          <a:xfrm>
            <a:off x="1021121" y="6077442"/>
            <a:ext cx="7712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画图模拟元素出栈入栈的顺序，帮助理清思路，写出正确的代码</a:t>
            </a:r>
            <a:endParaRPr lang="en-US" altLang="zh-CN" sz="2000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5C8B279-5A53-8F4B-A506-5E97543C3E7D}"/>
              </a:ext>
            </a:extLst>
          </p:cNvPr>
          <p:cNvSpPr/>
          <p:nvPr/>
        </p:nvSpPr>
        <p:spPr>
          <a:xfrm>
            <a:off x="549192" y="1906814"/>
            <a:ext cx="10769597" cy="4655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「栈」符合「后进先出」；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「队列」符合「先进先出」；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「哈希表」有快速存取数据的特点；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「二分搜索树」（红黑树、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B 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树系列）维护了数据的先后关系，还能得到一个数据的上下界；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</a:t>
            </a:r>
            <a:r>
              <a:rPr lang="en-US" altLang="zh-CN" sz="2000" dirty="0" err="1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Trie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」（字典树）专门用于处理字符串的问题；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「并查集」用于处理不相交集合的动态连接问题；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「线段树」用于处理区间和；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「树状数组」用于处理前缀和；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「优先队列」用于处理有动态添加数组且需要获得最值的场景；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「单调队列」先进先出、「单调栈」后进先出。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160E14-6E80-A34F-8B31-5E88AD47323D}"/>
              </a:ext>
            </a:extLst>
          </p:cNvPr>
          <p:cNvSpPr/>
          <p:nvPr/>
        </p:nvSpPr>
        <p:spPr>
          <a:xfrm>
            <a:off x="774357" y="965541"/>
            <a:ext cx="1054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数据结构可以认为是一种缓存，是「空间换时间」思想的体现，恰当的数据结构可以帮助我们高效地处理数据，所谓恰当，是指「针对问题场景」，使用了合适的数据结构。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A7C204-6FCA-A443-A235-A446EABFF384}"/>
              </a:ext>
            </a:extLst>
          </p:cNvPr>
          <p:cNvSpPr/>
          <p:nvPr/>
        </p:nvSpPr>
        <p:spPr>
          <a:xfrm>
            <a:off x="2279301" y="8566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数据结构浅谈</a:t>
            </a:r>
            <a:endParaRPr lang="zh-CN" altLang="en-US" sz="2400" dirty="0">
              <a:solidFill>
                <a:schemeClr val="bg1"/>
              </a:solidFill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8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4642</TotalTime>
  <Words>367</Words>
  <Application>Microsoft Macintosh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27</cp:revision>
  <dcterms:created xsi:type="dcterms:W3CDTF">2019-06-28T08:05:15Z</dcterms:created>
  <dcterms:modified xsi:type="dcterms:W3CDTF">2020-05-18T18:21:43Z</dcterms:modified>
</cp:coreProperties>
</file>