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7" r:id="rId5"/>
    <p:sldId id="269" r:id="rId6"/>
    <p:sldId id="268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7"/>
    <p:restoredTop sz="93018"/>
  </p:normalViewPr>
  <p:slideViewPr>
    <p:cSldViewPr snapToGrid="0" snapToObjects="1">
      <p:cViewPr varScale="1">
        <p:scale>
          <a:sx n="123" d="100"/>
          <a:sy n="123" d="100"/>
        </p:scale>
        <p:origin x="200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D703C-4B66-8D46-B86D-74B65E108572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9452-BDDB-D94C-AB79-0250B5A2D1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3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556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72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08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9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712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4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781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64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838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61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63714-C276-1C4F-813D-58C34BA8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9FB57-5690-B84A-81EC-B1D3821B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7EA2D-74BD-F642-A6AB-378ABEA5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C9C09-0974-6948-95B7-17F28133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2B014-9F04-5949-AF55-9CD786A3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1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28AA-B8D5-CE4E-93F2-D834D1AB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14F66-5929-A044-8F24-0009BF08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259B3-283C-4C40-95E6-77B81A8F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1219-43B4-5141-9368-DFD6E0AE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8224F-DAE8-2E4D-B4E9-F0CFAD7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4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B722D-68F6-2B43-A4D6-3E283593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7AAF6-8DB4-5A4C-BDF9-03A0EC68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E82FD-5964-F34B-BB62-B0CF98B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2E54B-6E23-F04F-9AFB-EE55498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F5455-16F7-1B4E-91C1-CA865D9C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39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972B-4CF3-F44D-9D48-8F0313E7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AAE73-6A92-8644-84BC-AECF39E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52C60-26AB-5945-9C2A-F47D334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BD23B-CE1E-D142-91FF-C59DB08E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DE5F6-6528-8145-BF84-31EE8473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29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6D611-5E4B-C24A-A66A-77DD43E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5A8E1-8177-FC44-8B22-2407B7B0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B7567-ABC0-0143-B4F8-DFCECE6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9E4BF-386E-E943-9D99-D353BCD1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FBCC-B4FF-814E-BAFD-A55C4E36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6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9D8FF-63E0-4A47-B3DB-9507B65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288EA-F09A-1544-9B72-256C2B7CD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C919F-B98D-AD44-83F7-B4002E88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8487D-1D6A-9940-92C9-B07958E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50F0A-7CFE-FA49-AE7E-D5BB1023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52CD8-CDBB-BC46-BB90-47FCBCC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1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0B48-6590-B340-B4AE-F036F1A6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67AB1-52BD-354F-8878-E5C8ACCA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FC8A7-64F7-2A42-812D-70F76B461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CC647-7947-5D49-93F2-99B77652A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3858B6-CAEF-7341-B50F-320BBB427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54C581-6845-E94A-A2FA-619D6418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194402-C3DA-094F-B7E6-050FCA3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D13EBC-4CA9-2E4C-B48B-96973B6E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4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33916-81C4-7C47-B817-E88EBFF3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EA50F-AA7D-9A4E-ABB6-B2B72C65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A20E7-A082-4F47-A9D5-FB358637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0C6527-0BC8-704C-A159-532DEAC5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5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3119A-65CA-9F43-97CB-7A751AA8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28AC48-32EC-2444-90D1-99A09CDD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3D9EE-7C2B-F446-867B-086A63D5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4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6E77-DB21-AA43-BBA4-0ECA734B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06465-1A62-3C4C-9A6B-925F5AB8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8DC7F-2178-2447-ACC4-1D6BC557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8F4B2-C99B-A541-BCEC-54F7EC5F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A2D3B-C938-3844-A2B5-A6CFA33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E7593-C4F5-A74D-8BF7-029175F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94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5FA9-AF0C-FE40-BC0A-6ED9C90A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3FBB7-E7C6-D242-A29E-F5FF96DB0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6DF59F-471B-F04B-A7A7-6C069E67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E7A04-9A05-F84F-9C56-277DBBBA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C5896-2B4A-5A4B-8048-3ED39BF9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2B2B9-EF7B-B64A-808A-84E79DF3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5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66123-72B4-6242-8DA0-C28BCF9A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C66C0-2CC2-2248-B5A2-D03617D6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78D6C-B683-BE49-99B8-40ED8522B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6C8D-7B22-9A47-81CC-249E31261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D6E28-5BED-484F-987D-8760BA46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2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3459490" y="1300933"/>
            <a:ext cx="4863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首先看到字符“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”，直接放在栈顶即可。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1598BF-7AF5-D842-87B6-E21852AAFE5A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F303A0A-6DFB-2E43-8E98-CD8757DBCA61}"/>
              </a:ext>
            </a:extLst>
          </p:cNvPr>
          <p:cNvSpPr txBox="1"/>
          <p:nvPr/>
        </p:nvSpPr>
        <p:spPr>
          <a:xfrm flipH="1">
            <a:off x="393302" y="410514"/>
            <a:ext cx="90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：“不同字符的最小子序列”题解示意图（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F505F9-20AB-A64A-8911-A2BA5AAC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491" y="2240786"/>
            <a:ext cx="5005499" cy="4057321"/>
          </a:xfrm>
          <a:prstGeom prst="rect">
            <a:avLst/>
          </a:prstGeom>
        </p:spPr>
      </p:pic>
      <p:sp>
        <p:nvSpPr>
          <p:cNvPr id="11" name="下箭头 10">
            <a:extLst>
              <a:ext uri="{FF2B5EF4-FFF2-40B4-BE49-F238E27FC236}">
                <a16:creationId xmlns:a16="http://schemas.microsoft.com/office/drawing/2014/main" id="{34D737D2-1AB5-7143-878F-5B9B9841F958}"/>
              </a:ext>
            </a:extLst>
          </p:cNvPr>
          <p:cNvSpPr/>
          <p:nvPr/>
        </p:nvSpPr>
        <p:spPr>
          <a:xfrm>
            <a:off x="3683734" y="1750101"/>
            <a:ext cx="245470" cy="380245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4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25BC6F-2408-864F-88A8-672ED59F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58" y="2286641"/>
            <a:ext cx="2866141" cy="4003844"/>
          </a:xfrm>
          <a:prstGeom prst="rect">
            <a:avLst/>
          </a:prstGeom>
        </p:spPr>
      </p:pic>
      <p:sp>
        <p:nvSpPr>
          <p:cNvPr id="9" name="下箭头 8">
            <a:extLst>
              <a:ext uri="{FF2B5EF4-FFF2-40B4-BE49-F238E27FC236}">
                <a16:creationId xmlns:a16="http://schemas.microsoft.com/office/drawing/2014/main" id="{5456702F-3D08-C545-9B43-6D17E1A26EE6}"/>
              </a:ext>
            </a:extLst>
          </p:cNvPr>
          <p:cNvSpPr/>
          <p:nvPr/>
        </p:nvSpPr>
        <p:spPr>
          <a:xfrm>
            <a:off x="8011827" y="1750089"/>
            <a:ext cx="245470" cy="380245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42D974B-6FCA-8142-A290-2E1E50A3368D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5896F04-5B9C-7041-A13D-8223393E5B34}"/>
              </a:ext>
            </a:extLst>
          </p:cNvPr>
          <p:cNvSpPr txBox="1"/>
          <p:nvPr/>
        </p:nvSpPr>
        <p:spPr>
          <a:xfrm flipH="1">
            <a:off x="393302" y="410514"/>
            <a:ext cx="90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：“不同字符的最小子序列”题解示意图（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10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E0F788-BD13-CD4F-BF34-55ACEDDDBBCE}"/>
              </a:ext>
            </a:extLst>
          </p:cNvPr>
          <p:cNvSpPr/>
          <p:nvPr/>
        </p:nvSpPr>
        <p:spPr>
          <a:xfrm>
            <a:off x="2779828" y="2888804"/>
            <a:ext cx="77877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字符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“c”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在栈中已经出现过，根据题目要求“一个字符至多出现一次”，将当前字符“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”舍去。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A90565-24C8-A54B-A5C4-C7DCB2AB2951}"/>
              </a:ext>
            </a:extLst>
          </p:cNvPr>
          <p:cNvSpPr/>
          <p:nvPr/>
        </p:nvSpPr>
        <p:spPr>
          <a:xfrm>
            <a:off x="6640820" y="1300921"/>
            <a:ext cx="2627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接下来看到字符“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c”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7747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8EC4EF-24F6-4E43-A33B-7C00CABB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879" y="2240774"/>
            <a:ext cx="4299878" cy="4057321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A06EE02A-AAC8-9B4D-85D9-E135CF43CE37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6D97A54-65DB-404F-8A17-4C1E6713A506}"/>
              </a:ext>
            </a:extLst>
          </p:cNvPr>
          <p:cNvSpPr txBox="1"/>
          <p:nvPr/>
        </p:nvSpPr>
        <p:spPr>
          <a:xfrm flipH="1">
            <a:off x="393302" y="410514"/>
            <a:ext cx="90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：“不同字符的最小子序列”题解示意图（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EF704F-B240-394A-A30B-2356C69918ED}"/>
              </a:ext>
            </a:extLst>
          </p:cNvPr>
          <p:cNvSpPr/>
          <p:nvPr/>
        </p:nvSpPr>
        <p:spPr>
          <a:xfrm>
            <a:off x="2779828" y="2888804"/>
            <a:ext cx="805788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由于字符“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d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”的字典序相比较当前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栈顶元素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”靠后，直接放在栈顶即可。</a:t>
            </a:r>
            <a:endParaRPr lang="zh-CN" altLang="en-US" dirty="0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8E3ABF1F-E939-C84E-BECF-28CBE08E0F2D}"/>
              </a:ext>
            </a:extLst>
          </p:cNvPr>
          <p:cNvSpPr/>
          <p:nvPr/>
        </p:nvSpPr>
        <p:spPr>
          <a:xfrm>
            <a:off x="4444226" y="1750089"/>
            <a:ext cx="245470" cy="380245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7117CE-CAA3-BA42-9A42-912DA0AF4667}"/>
              </a:ext>
            </a:extLst>
          </p:cNvPr>
          <p:cNvSpPr/>
          <p:nvPr/>
        </p:nvSpPr>
        <p:spPr>
          <a:xfrm>
            <a:off x="4201879" y="1300921"/>
            <a:ext cx="2443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接下来看到字符“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d”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248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DDCFE8-AF41-9847-8A5C-B7EE22E1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17" y="2240774"/>
            <a:ext cx="3594258" cy="4057321"/>
          </a:xfrm>
          <a:prstGeom prst="rect">
            <a:avLst/>
          </a:prstGeom>
        </p:spPr>
      </p:pic>
      <p:sp>
        <p:nvSpPr>
          <p:cNvPr id="9" name="下箭头 8">
            <a:extLst>
              <a:ext uri="{FF2B5EF4-FFF2-40B4-BE49-F238E27FC236}">
                <a16:creationId xmlns:a16="http://schemas.microsoft.com/office/drawing/2014/main" id="{2F4B317C-F35F-D140-86F4-7646799FC70F}"/>
              </a:ext>
            </a:extLst>
          </p:cNvPr>
          <p:cNvSpPr/>
          <p:nvPr/>
        </p:nvSpPr>
        <p:spPr>
          <a:xfrm>
            <a:off x="5178093" y="1750089"/>
            <a:ext cx="245470" cy="380245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7A2F900-DC2B-404F-8D20-07490BB64DB0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9BFCF9-E56F-D943-AB33-361EE30CC371}"/>
              </a:ext>
            </a:extLst>
          </p:cNvPr>
          <p:cNvSpPr txBox="1"/>
          <p:nvPr/>
        </p:nvSpPr>
        <p:spPr>
          <a:xfrm flipH="1">
            <a:off x="393302" y="410514"/>
            <a:ext cx="90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：“不同字符的最小子序列”题解示意图（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0B4D3B-EBE2-6543-B347-3DF625CBCE7A}"/>
              </a:ext>
            </a:extLst>
          </p:cNvPr>
          <p:cNvSpPr/>
          <p:nvPr/>
        </p:nvSpPr>
        <p:spPr>
          <a:xfrm>
            <a:off x="2779828" y="2888804"/>
            <a:ext cx="941217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”的字典序较当前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栈顶元素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d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”靠前，看一眼后序要出现的字符，“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d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”还会出现，因此将“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d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”弹出栈。</a:t>
            </a:r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589CA8-7518-D14E-B0F6-03D86E44292C}"/>
              </a:ext>
            </a:extLst>
          </p:cNvPr>
          <p:cNvSpPr/>
          <p:nvPr/>
        </p:nvSpPr>
        <p:spPr>
          <a:xfrm>
            <a:off x="4201879" y="1300921"/>
            <a:ext cx="2443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接下来看到字符“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a”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1454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961881-0E84-FE49-9AF0-6D0335AF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16" y="2265989"/>
            <a:ext cx="3571919" cy="4032105"/>
          </a:xfrm>
          <a:prstGeom prst="rect">
            <a:avLst/>
          </a:prstGeom>
        </p:spPr>
      </p:pic>
      <p:sp>
        <p:nvSpPr>
          <p:cNvPr id="10" name="下箭头 9">
            <a:extLst>
              <a:ext uri="{FF2B5EF4-FFF2-40B4-BE49-F238E27FC236}">
                <a16:creationId xmlns:a16="http://schemas.microsoft.com/office/drawing/2014/main" id="{817D7E32-7440-FD4A-BE4D-85872069EAC0}"/>
              </a:ext>
            </a:extLst>
          </p:cNvPr>
          <p:cNvSpPr/>
          <p:nvPr/>
        </p:nvSpPr>
        <p:spPr>
          <a:xfrm>
            <a:off x="5178093" y="1750089"/>
            <a:ext cx="245470" cy="380245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0FBF774-4141-7144-BB0F-C3EFB035E17F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AA12-833C-A741-917B-DBA4F41709FE}"/>
              </a:ext>
            </a:extLst>
          </p:cNvPr>
          <p:cNvSpPr txBox="1"/>
          <p:nvPr/>
        </p:nvSpPr>
        <p:spPr>
          <a:xfrm flipH="1">
            <a:off x="393302" y="410514"/>
            <a:ext cx="90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：“不同字符的最小子序列”题解示意图（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E87F74-AD76-174C-A6F2-DA03DC3E1F9C}"/>
              </a:ext>
            </a:extLst>
          </p:cNvPr>
          <p:cNvSpPr/>
          <p:nvPr/>
        </p:nvSpPr>
        <p:spPr>
          <a:xfrm>
            <a:off x="2779828" y="2888804"/>
            <a:ext cx="928401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“a”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的字典序较当前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栈顶元素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”靠前，看一眼后序要出现的字符， 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”还会出现，因此将“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”弹出栈。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AE25B0-A114-A345-A7D8-2356F81B498C}"/>
              </a:ext>
            </a:extLst>
          </p:cNvPr>
          <p:cNvSpPr/>
          <p:nvPr/>
        </p:nvSpPr>
        <p:spPr>
          <a:xfrm>
            <a:off x="4201879" y="1300921"/>
            <a:ext cx="2443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还停在字符“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a”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200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472BA3-FBC0-954F-A7C4-56263F92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15" y="2265988"/>
            <a:ext cx="3571919" cy="4010191"/>
          </a:xfrm>
          <a:prstGeom prst="rect">
            <a:avLst/>
          </a:prstGeom>
        </p:spPr>
      </p:pic>
      <p:sp>
        <p:nvSpPr>
          <p:cNvPr id="9" name="下箭头 8">
            <a:extLst>
              <a:ext uri="{FF2B5EF4-FFF2-40B4-BE49-F238E27FC236}">
                <a16:creationId xmlns:a16="http://schemas.microsoft.com/office/drawing/2014/main" id="{F75EC93D-82CB-BC42-9796-E8D6E92C124D}"/>
              </a:ext>
            </a:extLst>
          </p:cNvPr>
          <p:cNvSpPr/>
          <p:nvPr/>
        </p:nvSpPr>
        <p:spPr>
          <a:xfrm>
            <a:off x="5178093" y="1750089"/>
            <a:ext cx="245470" cy="380245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AF03E9-C589-4F49-B251-6B7F5B651C56}"/>
              </a:ext>
            </a:extLst>
          </p:cNvPr>
          <p:cNvSpPr/>
          <p:nvPr/>
        </p:nvSpPr>
        <p:spPr>
          <a:xfrm>
            <a:off x="4908049" y="1300921"/>
            <a:ext cx="4815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此时栈为空，字符“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”直接放在栈顶即可。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9C10362-5BAD-5647-AAA3-A4CDD69E44D4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2290645-36EF-6A42-8922-807BAD329EB6}"/>
              </a:ext>
            </a:extLst>
          </p:cNvPr>
          <p:cNvSpPr txBox="1"/>
          <p:nvPr/>
        </p:nvSpPr>
        <p:spPr>
          <a:xfrm flipH="1">
            <a:off x="393302" y="410514"/>
            <a:ext cx="90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：“不同字符的最小子序列”题解示意图（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015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3AD474-BB42-184D-BD33-5BDDE750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14" y="2279261"/>
            <a:ext cx="3571919" cy="4010191"/>
          </a:xfrm>
          <a:prstGeom prst="rect">
            <a:avLst/>
          </a:prstGeom>
        </p:spPr>
      </p:pic>
      <p:sp>
        <p:nvSpPr>
          <p:cNvPr id="12" name="下箭头 11">
            <a:extLst>
              <a:ext uri="{FF2B5EF4-FFF2-40B4-BE49-F238E27FC236}">
                <a16:creationId xmlns:a16="http://schemas.microsoft.com/office/drawing/2014/main" id="{6C8D61BA-7065-4E41-BAD0-66D69EBA11E0}"/>
              </a:ext>
            </a:extLst>
          </p:cNvPr>
          <p:cNvSpPr/>
          <p:nvPr/>
        </p:nvSpPr>
        <p:spPr>
          <a:xfrm>
            <a:off x="5178093" y="1750089"/>
            <a:ext cx="245470" cy="380245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C0F2DEF-2538-0D44-8A28-1E4FEB35760E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132B5B0-F28B-C44C-A4B0-D35F5773EC6B}"/>
              </a:ext>
            </a:extLst>
          </p:cNvPr>
          <p:cNvSpPr txBox="1"/>
          <p:nvPr/>
        </p:nvSpPr>
        <p:spPr>
          <a:xfrm flipH="1">
            <a:off x="393302" y="410514"/>
            <a:ext cx="90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：“不同字符的最小子序列”题解示意图（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9251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A7F0ED-5F5A-D241-ABE4-5EE580FC1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87" y="2270209"/>
            <a:ext cx="2855259" cy="4019326"/>
          </a:xfrm>
          <a:prstGeom prst="rect">
            <a:avLst/>
          </a:prstGeom>
        </p:spPr>
      </p:pic>
      <p:sp>
        <p:nvSpPr>
          <p:cNvPr id="9" name="下箭头 8">
            <a:extLst>
              <a:ext uri="{FF2B5EF4-FFF2-40B4-BE49-F238E27FC236}">
                <a16:creationId xmlns:a16="http://schemas.microsoft.com/office/drawing/2014/main" id="{1C0A5566-A151-2245-A1B8-086BACA515F8}"/>
              </a:ext>
            </a:extLst>
          </p:cNvPr>
          <p:cNvSpPr/>
          <p:nvPr/>
        </p:nvSpPr>
        <p:spPr>
          <a:xfrm>
            <a:off x="5884263" y="1750089"/>
            <a:ext cx="245470" cy="380245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E107CB-65ED-E347-9B14-2BAD89019656}"/>
              </a:ext>
            </a:extLst>
          </p:cNvPr>
          <p:cNvSpPr/>
          <p:nvPr/>
        </p:nvSpPr>
        <p:spPr>
          <a:xfrm>
            <a:off x="5759075" y="1300921"/>
            <a:ext cx="5403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接下来看到字符“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d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”。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9F012-BDFA-D243-8810-51FDEF5B33A3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77432FA-21CB-2640-A8CC-5F7D5C1BF893}"/>
              </a:ext>
            </a:extLst>
          </p:cNvPr>
          <p:cNvSpPr txBox="1"/>
          <p:nvPr/>
        </p:nvSpPr>
        <p:spPr>
          <a:xfrm flipH="1">
            <a:off x="393302" y="410514"/>
            <a:ext cx="90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：“不同字符的最小子序列”题解示意图（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7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5ED982-43AC-C940-8E65-0ED48074F3C1}"/>
              </a:ext>
            </a:extLst>
          </p:cNvPr>
          <p:cNvSpPr/>
          <p:nvPr/>
        </p:nvSpPr>
        <p:spPr>
          <a:xfrm>
            <a:off x="2779828" y="2888804"/>
            <a:ext cx="928401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d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”的字典序相比较当前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栈顶元素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”靠后，直接放在栈顶即可。</a:t>
            </a:r>
          </a:p>
        </p:txBody>
      </p:sp>
    </p:spTree>
    <p:extLst>
      <p:ext uri="{BB962C8B-B14F-4D97-AF65-F5344CB8AC3E}">
        <p14:creationId xmlns:p14="http://schemas.microsoft.com/office/powerpoint/2010/main" val="31758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C07584-593C-AA46-800C-E2B3F02C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25" y="2279262"/>
            <a:ext cx="2871422" cy="4011223"/>
          </a:xfrm>
          <a:prstGeom prst="rect">
            <a:avLst/>
          </a:prstGeom>
        </p:spPr>
      </p:pic>
      <p:sp>
        <p:nvSpPr>
          <p:cNvPr id="9" name="下箭头 8">
            <a:extLst>
              <a:ext uri="{FF2B5EF4-FFF2-40B4-BE49-F238E27FC236}">
                <a16:creationId xmlns:a16="http://schemas.microsoft.com/office/drawing/2014/main" id="{76694310-CF51-7545-815F-508CF3B40D0F}"/>
              </a:ext>
            </a:extLst>
          </p:cNvPr>
          <p:cNvSpPr/>
          <p:nvPr/>
        </p:nvSpPr>
        <p:spPr>
          <a:xfrm>
            <a:off x="6581380" y="1750089"/>
            <a:ext cx="245470" cy="380245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FA2F8BA-C4F9-1E44-8170-42C4DE76A893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3089AC-CE95-5344-98CA-FA6B1118337D}"/>
              </a:ext>
            </a:extLst>
          </p:cNvPr>
          <p:cNvSpPr txBox="1"/>
          <p:nvPr/>
        </p:nvSpPr>
        <p:spPr>
          <a:xfrm flipH="1">
            <a:off x="393302" y="410514"/>
            <a:ext cx="90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：“不同字符的最小子序列”题解示意图（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8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F7818-9D0F-E24B-AEFA-5DB676F22EC3}"/>
              </a:ext>
            </a:extLst>
          </p:cNvPr>
          <p:cNvSpPr/>
          <p:nvPr/>
        </p:nvSpPr>
        <p:spPr>
          <a:xfrm>
            <a:off x="477210" y="2888804"/>
            <a:ext cx="11638590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”的字典序虽然相比较当前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栈顶元素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d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”而言靠前，但看一眼后面要出现的字符串，“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”不会再出现，因此直接将“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”放在栈顶即可。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6A076F-788D-B649-8DE3-4C59A6842EAC}"/>
              </a:ext>
            </a:extLst>
          </p:cNvPr>
          <p:cNvSpPr/>
          <p:nvPr/>
        </p:nvSpPr>
        <p:spPr>
          <a:xfrm>
            <a:off x="6296505" y="1300921"/>
            <a:ext cx="5403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接下来看到字符“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50888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EC2EC0-7A77-4543-AD16-301E65D97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58" y="2277588"/>
            <a:ext cx="2872620" cy="401289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10CC2E6-6467-C241-B5CF-318D6A307B0F}"/>
              </a:ext>
            </a:extLst>
          </p:cNvPr>
          <p:cNvSpPr/>
          <p:nvPr/>
        </p:nvSpPr>
        <p:spPr>
          <a:xfrm>
            <a:off x="6640820" y="1300921"/>
            <a:ext cx="2627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接下来看到字符“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c”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11308F57-D29E-D14E-AFC8-0E450E8263F4}"/>
              </a:ext>
            </a:extLst>
          </p:cNvPr>
          <p:cNvSpPr/>
          <p:nvPr/>
        </p:nvSpPr>
        <p:spPr>
          <a:xfrm>
            <a:off x="7296604" y="1750089"/>
            <a:ext cx="245470" cy="380245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868DC27-E757-5A40-A89C-8596BC9DFA1F}"/>
              </a:ext>
            </a:extLst>
          </p:cNvPr>
          <p:cNvCxnSpPr>
            <a:cxnSpLocks/>
          </p:cNvCxnSpPr>
          <p:nvPr/>
        </p:nvCxnSpPr>
        <p:spPr>
          <a:xfrm>
            <a:off x="477210" y="949486"/>
            <a:ext cx="897578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F1F127-06B3-7940-B382-B83D6977249C}"/>
              </a:ext>
            </a:extLst>
          </p:cNvPr>
          <p:cNvSpPr txBox="1"/>
          <p:nvPr/>
        </p:nvSpPr>
        <p:spPr>
          <a:xfrm flipH="1">
            <a:off x="393302" y="410514"/>
            <a:ext cx="90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1081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：“不同字符的最小子序列”题解示意图（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9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3E9AAE-DFE7-8D4F-99FB-FEEAED707C22}"/>
              </a:ext>
            </a:extLst>
          </p:cNvPr>
          <p:cNvSpPr/>
          <p:nvPr/>
        </p:nvSpPr>
        <p:spPr>
          <a:xfrm>
            <a:off x="2779828" y="2888804"/>
            <a:ext cx="928401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字符“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”的字典序相比较当前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栈顶元素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 而言靠后，直接放在栈顶即可。</a:t>
            </a:r>
          </a:p>
        </p:txBody>
      </p:sp>
    </p:spTree>
    <p:extLst>
      <p:ext uri="{BB962C8B-B14F-4D97-AF65-F5344CB8AC3E}">
        <p14:creationId xmlns:p14="http://schemas.microsoft.com/office/powerpoint/2010/main" val="153805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521</Words>
  <Application>Microsoft Macintosh PowerPoint</Application>
  <PresentationFormat>宽屏</PresentationFormat>
  <Paragraphs>36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黑体</vt:lpstr>
      <vt:lpstr>楷体_GB2312</vt:lpstr>
      <vt:lpstr>KaiTi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</cp:revision>
  <dcterms:created xsi:type="dcterms:W3CDTF">2019-06-21T04:31:12Z</dcterms:created>
  <dcterms:modified xsi:type="dcterms:W3CDTF">2019-06-22T06:36:36Z</dcterms:modified>
</cp:coreProperties>
</file>