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80" r:id="rId2"/>
    <p:sldId id="281" r:id="rId3"/>
    <p:sldId id="282" r:id="rId4"/>
    <p:sldId id="283" r:id="rId5"/>
    <p:sldId id="284" r:id="rId6"/>
    <p:sldId id="285" r:id="rId7"/>
    <p:sldId id="291" r:id="rId8"/>
    <p:sldId id="288" r:id="rId9"/>
    <p:sldId id="289" r:id="rId10"/>
    <p:sldId id="290" r:id="rId11"/>
    <p:sldId id="292" r:id="rId12"/>
    <p:sldId id="293" r:id="rId13"/>
    <p:sldId id="294" r:id="rId14"/>
    <p:sldId id="297" r:id="rId15"/>
    <p:sldId id="295" r:id="rId16"/>
    <p:sldId id="296" r:id="rId17"/>
    <p:sldId id="298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111" d="100"/>
          <a:sy n="111" d="100"/>
        </p:scale>
        <p:origin x="-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4C44-5BB5-6541-B46A-DC2650EC896E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20981-18DD-1543-BBD4-A6B8DDC984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83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12" Type="http://schemas.openxmlformats.org/officeDocument/2006/relationships/image" Target="../media/image2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2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Relationship Id="rId1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2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Relationship Id="rId1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2.emf"/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4.emf"/><Relationship Id="rId10" Type="http://schemas.openxmlformats.org/officeDocument/2006/relationships/image" Target="../media/image18.emf"/><Relationship Id="rId4" Type="http://schemas.openxmlformats.org/officeDocument/2006/relationships/image" Target="../media/image4.png"/><Relationship Id="rId9" Type="http://schemas.openxmlformats.org/officeDocument/2006/relationships/image" Target="../media/image17.emf"/><Relationship Id="rId1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BEF4B4-F52F-1E46-AC14-A597BE85451A}"/>
              </a:ext>
            </a:extLst>
          </p:cNvPr>
          <p:cNvSpPr/>
          <p:nvPr/>
        </p:nvSpPr>
        <p:spPr>
          <a:xfrm>
            <a:off x="1822847" y="4374753"/>
            <a:ext cx="4863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首先看到字符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，直接放在栈顶即可。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6B637-D183-874E-AF13-16C40C29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2135676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C30D0C-332C-7243-9F9D-19BAF6886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4576662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13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4576662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2A2CE42-E7E7-1143-B3B1-6563085C4B37}"/>
              </a:ext>
            </a:extLst>
          </p:cNvPr>
          <p:cNvSpPr/>
          <p:nvPr/>
        </p:nvSpPr>
        <p:spPr>
          <a:xfrm>
            <a:off x="1822847" y="4541361"/>
            <a:ext cx="5414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栈顶元素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靠后，直接放在栈顶即可。</a:t>
            </a:r>
            <a:endParaRPr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4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5429278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31186" y="50258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5429278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3432783-5B2E-484C-8532-0689A9A9CE0D}"/>
              </a:ext>
            </a:extLst>
          </p:cNvPr>
          <p:cNvSpPr/>
          <p:nvPr/>
        </p:nvSpPr>
        <p:spPr>
          <a:xfrm>
            <a:off x="1820468" y="4659188"/>
            <a:ext cx="5771807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的字典序虽然相比较当前</a:t>
            </a:r>
            <a:r>
              <a:rPr kumimoji="1" lang="zh-CN" altLang="en-US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而言靠前，但看一眼后面要出现的所有字符，字符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不会再出现；因此直接将字符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放在栈顶即可。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71B700-31CF-BA4B-950C-BD150187DEC8}"/>
              </a:ext>
            </a:extLst>
          </p:cNvPr>
          <p:cNvSpPr/>
          <p:nvPr/>
        </p:nvSpPr>
        <p:spPr>
          <a:xfrm>
            <a:off x="10131186" y="50258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0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6220110" y="3812229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44889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C32EBE-0A44-CD4F-9BE8-4BD341CAF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847" y="3147911"/>
            <a:ext cx="5753100" cy="584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B151BE-6B51-5945-B3E2-18AD20808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4145" y="2633339"/>
            <a:ext cx="838200" cy="3416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7FE43C6-975B-A44A-B7D5-6C3FBCC4B4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2284" y="2645437"/>
            <a:ext cx="838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1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6220110" y="3812229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C32EBE-0A44-CD4F-9BE8-4BD341CAF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847" y="3147911"/>
            <a:ext cx="5753100" cy="584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7B0FED-F39A-D647-95C9-A2408AB4D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0423" y="2633339"/>
            <a:ext cx="838200" cy="34163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4CB6F79-FAE8-A640-AFFA-D1FB34AC056E}"/>
              </a:ext>
            </a:extLst>
          </p:cNvPr>
          <p:cNvSpPr/>
          <p:nvPr/>
        </p:nvSpPr>
        <p:spPr>
          <a:xfrm>
            <a:off x="1743675" y="4594048"/>
            <a:ext cx="551467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栈顶元素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而言靠后，直接放在栈顶即可。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45848-3EC7-E14E-8F8D-6D1A1D73F998}"/>
              </a:ext>
            </a:extLst>
          </p:cNvPr>
          <p:cNvSpPr/>
          <p:nvPr/>
        </p:nvSpPr>
        <p:spPr>
          <a:xfrm>
            <a:off x="10198772" y="44889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25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7016711" y="3808532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C32EBE-0A44-CD4F-9BE8-4BD341CAF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847" y="3147911"/>
            <a:ext cx="5753100" cy="584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B151BE-6B51-5945-B3E2-18AD20808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4145" y="2633339"/>
            <a:ext cx="838200" cy="3416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E5EC97-A5FC-4E42-B36B-90EAB9A1F0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4145" y="2656150"/>
            <a:ext cx="838200" cy="3416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6145E-C991-C947-B5E8-358977AAD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7372" y="3148997"/>
            <a:ext cx="5753100" cy="58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CA3A540E-364E-E34E-B8D0-7E339BCC839F}"/>
              </a:ext>
            </a:extLst>
          </p:cNvPr>
          <p:cNvSpPr/>
          <p:nvPr/>
        </p:nvSpPr>
        <p:spPr>
          <a:xfrm>
            <a:off x="10198772" y="392391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3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725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7016711" y="3808532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C32EBE-0A44-CD4F-9BE8-4BD341CAF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847" y="3147911"/>
            <a:ext cx="5753100" cy="584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B151BE-6B51-5945-B3E2-18AD20808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4145" y="2633339"/>
            <a:ext cx="838200" cy="3416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E5EC97-A5FC-4E42-B36B-90EAB9A1F0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4145" y="2656150"/>
            <a:ext cx="838200" cy="3416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6145E-C991-C947-B5E8-358977AAD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7372" y="3148997"/>
            <a:ext cx="5753100" cy="5842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2C6CC82-D264-8246-B8AF-F7991E2FC1B4}"/>
              </a:ext>
            </a:extLst>
          </p:cNvPr>
          <p:cNvSpPr/>
          <p:nvPr/>
        </p:nvSpPr>
        <p:spPr>
          <a:xfrm>
            <a:off x="488059" y="4714230"/>
            <a:ext cx="782494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在栈中已经出现，由于要保证相对次序不变，选择靠后的字符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不会使得字典序更小，故舍弃此时的字符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。</a:t>
            </a:r>
            <a:endParaRPr kumimoji="1"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17CC17-55A2-3F46-814E-EACEA4D8024F}"/>
              </a:ext>
            </a:extLst>
          </p:cNvPr>
          <p:cNvSpPr/>
          <p:nvPr/>
        </p:nvSpPr>
        <p:spPr>
          <a:xfrm>
            <a:off x="10198772" y="39543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7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86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F071C1-E01C-9041-B679-936A33622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75" y="3132036"/>
            <a:ext cx="5753100" cy="596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D60F3E-76CA-CF4E-81DA-98CE0AF1C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51787"/>
            <a:ext cx="838200" cy="3403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B17E02-1398-814F-B800-29F3D6265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175" y="3138386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2472EA-93F9-454A-9E89-D827D670A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84" y="2624494"/>
            <a:ext cx="838200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4B6C85-14B3-774D-A409-23CF47212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2284" y="2633339"/>
            <a:ext cx="838200" cy="341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C32EBE-0A44-CD4F-9BE8-4BD341CAF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2847" y="3147911"/>
            <a:ext cx="5753100" cy="5842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B151BE-6B51-5945-B3E2-18AD20808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4145" y="2633339"/>
            <a:ext cx="838200" cy="3416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E5EC97-A5FC-4E42-B36B-90EAB9A1F0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4145" y="2656150"/>
            <a:ext cx="838200" cy="34163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6145E-C991-C947-B5E8-358977AAD7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7372" y="3148997"/>
            <a:ext cx="5753100" cy="584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5FBE176-50ED-7346-88C0-118263B654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59233" y="3151086"/>
            <a:ext cx="5753100" cy="584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7C86653-7D8D-7449-B56B-50ADFCBD35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46899" y="2647912"/>
            <a:ext cx="838200" cy="34163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2A05737-961B-E441-9C4E-78F0C49D6F86}"/>
              </a:ext>
            </a:extLst>
          </p:cNvPr>
          <p:cNvSpPr/>
          <p:nvPr/>
        </p:nvSpPr>
        <p:spPr>
          <a:xfrm>
            <a:off x="10198772" y="3932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6B637-D183-874E-AF13-16C40C29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2933344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2E6BF-EC38-A144-A16F-D6E031238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E7347B6-3BD1-BD4F-974D-8240132D6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8610" y="2648815"/>
            <a:ext cx="838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0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6B637-D183-874E-AF13-16C40C29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2933344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E5B1AC-F5A4-CE46-9448-ED981857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23" y="2639087"/>
            <a:ext cx="838200" cy="340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A2E6BF-EC38-A144-A16F-D6E031238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4375486-9921-CA41-B197-01C5123E94E7}"/>
              </a:ext>
            </a:extLst>
          </p:cNvPr>
          <p:cNvSpPr/>
          <p:nvPr/>
        </p:nvSpPr>
        <p:spPr>
          <a:xfrm>
            <a:off x="1822847" y="4474412"/>
            <a:ext cx="524521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由于字符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的字典序相比较当前</a:t>
            </a:r>
            <a:r>
              <a:rPr kumimoji="1" lang="zh-CN" altLang="en-US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靠后，直接放在栈顶即可。</a:t>
            </a:r>
            <a:endParaRPr lang="zh-CN" altLang="en-US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68B84-9B5D-6B4A-BC99-BDBC18C3E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847" y="3136900"/>
            <a:ext cx="5753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0011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E5B1AC-F5A4-CE46-9448-ED981857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23" y="2639087"/>
            <a:ext cx="838200" cy="3403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A0AFD8-4508-6E47-A29E-80DADD08D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423" y="2626387"/>
            <a:ext cx="838200" cy="3403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10ACAE-38A6-E247-9714-E23E9D4DE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423" y="2613687"/>
            <a:ext cx="838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E5B1AC-F5A4-CE46-9448-ED981857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23" y="2639087"/>
            <a:ext cx="838200" cy="34036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A0AFD8-4508-6E47-A29E-80DADD08D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423" y="2626387"/>
            <a:ext cx="838200" cy="34036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6692C74-29A9-9145-99F5-2FCF5B2DAEBB}"/>
              </a:ext>
            </a:extLst>
          </p:cNvPr>
          <p:cNvSpPr/>
          <p:nvPr/>
        </p:nvSpPr>
        <p:spPr>
          <a:xfrm>
            <a:off x="665392" y="4573036"/>
            <a:ext cx="732208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、字符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的字典序较当前</a:t>
            </a:r>
            <a:r>
              <a:rPr kumimoji="1" lang="zh-CN" altLang="en-US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靠前；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2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、直接接在后面，产生的字符串是 </a:t>
            </a:r>
            <a:r>
              <a:rPr kumimoji="1" lang="en-US" altLang="zh-CN" dirty="0" err="1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c</a:t>
            </a:r>
            <a:r>
              <a:rPr kumimoji="1" lang="en-US" altLang="zh-CN" b="1" dirty="0" err="1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da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；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3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、如果字符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a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的后面还有字符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，产生的字符串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c</a:t>
            </a:r>
            <a:r>
              <a:rPr kumimoji="1" lang="en-US" altLang="zh-CN" b="1" dirty="0">
                <a:solidFill>
                  <a:srgbClr val="FF0000"/>
                </a:solidFill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ad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字典序更小；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4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、显然在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a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的后面字符 </a:t>
            </a:r>
            <a:r>
              <a:rPr kumimoji="1" lang="en-US" altLang="zh-CN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 还会出现，因此将字符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弹出。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B5A32BB-321E-7340-97EE-7B78566ED24E}"/>
              </a:ext>
            </a:extLst>
          </p:cNvPr>
          <p:cNvSpPr/>
          <p:nvPr/>
        </p:nvSpPr>
        <p:spPr>
          <a:xfrm>
            <a:off x="10198772" y="50011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1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E5B1AC-F5A4-CE46-9448-ED981857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23" y="2639087"/>
            <a:ext cx="838200" cy="340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9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E5B1AC-F5A4-CE46-9448-ED981857E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423" y="2639087"/>
            <a:ext cx="838200" cy="340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54FB37F-50F5-594E-9613-499289E7D2A1}"/>
              </a:ext>
            </a:extLst>
          </p:cNvPr>
          <p:cNvSpPr/>
          <p:nvPr/>
        </p:nvSpPr>
        <p:spPr>
          <a:xfrm>
            <a:off x="1822847" y="4476894"/>
            <a:ext cx="35369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同理，将字符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从栈顶弹出。</a:t>
            </a:r>
            <a:endParaRPr kumimoji="1"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9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2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8CBDA9-0928-BE48-882D-A8E1E4FB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8963D1-DF6C-5C4A-8276-9E388A32D021}"/>
              </a:ext>
            </a:extLst>
          </p:cNvPr>
          <p:cNvSpPr/>
          <p:nvPr/>
        </p:nvSpPr>
        <p:spPr>
          <a:xfrm>
            <a:off x="2161880" y="92573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1081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题：“不同字符的最小子序列”题解配图（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368FB3ED-603D-F04D-B1A7-EA625FDFEA32}"/>
              </a:ext>
            </a:extLst>
          </p:cNvPr>
          <p:cNvSpPr/>
          <p:nvPr/>
        </p:nvSpPr>
        <p:spPr>
          <a:xfrm rot="10800000">
            <a:off x="3771573" y="3857804"/>
            <a:ext cx="245470" cy="380245"/>
          </a:xfrm>
          <a:prstGeom prst="downArrow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4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1155B-785D-CA4B-A942-20373B9C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23" y="2639087"/>
            <a:ext cx="838200" cy="3416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8932620-9088-434E-95CC-F5B0BBD09D51}"/>
              </a:ext>
            </a:extLst>
          </p:cNvPr>
          <p:cNvSpPr/>
          <p:nvPr/>
        </p:nvSpPr>
        <p:spPr>
          <a:xfrm>
            <a:off x="8297693" y="2280108"/>
            <a:ext cx="1712068" cy="4105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47FEB6-5D25-CD40-AD40-CE417EE5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473" y="1672198"/>
            <a:ext cx="2324100" cy="787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988A7AA-7550-AA4F-B036-376164DDA824}"/>
              </a:ext>
            </a:extLst>
          </p:cNvPr>
          <p:cNvSpPr/>
          <p:nvPr/>
        </p:nvSpPr>
        <p:spPr>
          <a:xfrm>
            <a:off x="10198772" y="55886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Source Han Sans SC" panose="020B0500000000000000" pitchFamily="34" charset="-128"/>
                <a:cs typeface="Menlo" panose="020B0609030804020204" pitchFamily="49" charset="0"/>
              </a:rPr>
              <a:t>栈顶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373E43-1026-8349-8776-47BDB3BE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847" y="3132036"/>
            <a:ext cx="5753100" cy="584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37B0B85-79BE-A145-8B04-FAA0CB990729}"/>
              </a:ext>
            </a:extLst>
          </p:cNvPr>
          <p:cNvSpPr/>
          <p:nvPr/>
        </p:nvSpPr>
        <p:spPr>
          <a:xfrm>
            <a:off x="1822847" y="4476894"/>
            <a:ext cx="35369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此时栈为空，字符 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kumimoji="1"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入栈。</a:t>
            </a:r>
            <a:endParaRPr kumimoji="1" lang="en-US" altLang="zh-CN" dirty="0">
              <a:latin typeface="Menlo" panose="020B0609030804020204" pitchFamily="49" charset="0"/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107</TotalTime>
  <Words>613</Words>
  <Application>Microsoft Macintosh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2019-06-28T08:05:15Z</dcterms:created>
  <dcterms:modified xsi:type="dcterms:W3CDTF">2019-12-14T03:51:01Z</dcterms:modified>
</cp:coreProperties>
</file>