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4285F5"/>
    <a:srgbClr val="FBBC0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>
        <p:scale>
          <a:sx n="111" d="100"/>
          <a:sy n="111" d="100"/>
        </p:scale>
        <p:origin x="1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AE0622-3F43-FC4E-9E47-41B09154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1DC5DF-C8EE-2C42-99A8-B238BA31F811}"/>
              </a:ext>
            </a:extLst>
          </p:cNvPr>
          <p:cNvSpPr txBox="1"/>
          <p:nvPr/>
        </p:nvSpPr>
        <p:spPr>
          <a:xfrm>
            <a:off x="2455388" y="1505158"/>
            <a:ext cx="230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初始时，数组为空。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1F2142-926A-4442-A13B-B0EEE454B549}"/>
              </a:ext>
            </a:extLst>
          </p:cNvPr>
          <p:cNvSpPr txBox="1"/>
          <p:nvPr/>
        </p:nvSpPr>
        <p:spPr>
          <a:xfrm>
            <a:off x="2499905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045B3A-AC95-DD46-AB18-23D042B0CB5E}"/>
              </a:ext>
            </a:extLst>
          </p:cNvPr>
          <p:cNvSpPr txBox="1"/>
          <p:nvPr/>
        </p:nvSpPr>
        <p:spPr>
          <a:xfrm>
            <a:off x="328976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C89D35B-46EB-9F41-B106-C4A28DAD3950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A645EF0-95A9-D440-A8B9-41E3C249FFB5}"/>
              </a:ext>
            </a:extLst>
          </p:cNvPr>
          <p:cNvCxnSpPr/>
          <p:nvPr/>
        </p:nvCxnSpPr>
        <p:spPr>
          <a:xfrm>
            <a:off x="3518458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F4AAE1-EF71-D643-9550-FB7D3E87A330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2DD90C-DB95-574B-B8FB-BA8D6F7E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20AD01-8FB0-1248-AF3D-E084E6599103}"/>
              </a:ext>
            </a:extLst>
          </p:cNvPr>
          <p:cNvSpPr txBox="1"/>
          <p:nvPr/>
        </p:nvSpPr>
        <p:spPr>
          <a:xfrm>
            <a:off x="4434788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10F5260-3040-C142-A91F-377C188F49D2}"/>
              </a:ext>
            </a:extLst>
          </p:cNvPr>
          <p:cNvCxnSpPr/>
          <p:nvPr/>
        </p:nvCxnSpPr>
        <p:spPr>
          <a:xfrm>
            <a:off x="4858290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46F7D34-5B25-4D45-958C-04D86C5BFEF1}"/>
              </a:ext>
            </a:extLst>
          </p:cNvPr>
          <p:cNvSpPr txBox="1"/>
          <p:nvPr/>
        </p:nvSpPr>
        <p:spPr>
          <a:xfrm>
            <a:off x="860673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FDB1B4C-87E8-9E45-84F2-A1A9B5B99E3D}"/>
              </a:ext>
            </a:extLst>
          </p:cNvPr>
          <p:cNvCxnSpPr/>
          <p:nvPr/>
        </p:nvCxnSpPr>
        <p:spPr>
          <a:xfrm>
            <a:off x="8983475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C572D70-5E9B-BF4A-8147-DFD86A7B71DA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78FF81-BD3A-3D4B-86E9-6948F7EDF09B}"/>
              </a:ext>
            </a:extLst>
          </p:cNvPr>
          <p:cNvSpPr txBox="1"/>
          <p:nvPr/>
        </p:nvSpPr>
        <p:spPr>
          <a:xfrm>
            <a:off x="2455387" y="1505158"/>
            <a:ext cx="34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70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 。</a:t>
            </a:r>
          </a:p>
        </p:txBody>
      </p:sp>
    </p:spTree>
    <p:extLst>
      <p:ext uri="{BB962C8B-B14F-4D97-AF65-F5344CB8AC3E}">
        <p14:creationId xmlns:p14="http://schemas.microsoft.com/office/powerpoint/2010/main" val="389831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328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530FF1-FD54-D14F-A087-49F0777F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1D87C48-6330-0A46-8391-4451797F98AE}"/>
              </a:ext>
            </a:extLst>
          </p:cNvPr>
          <p:cNvSpPr txBox="1"/>
          <p:nvPr/>
        </p:nvSpPr>
        <p:spPr>
          <a:xfrm>
            <a:off x="525659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8857352-0EC8-4F4B-87CD-DCA6ACD9204E}"/>
              </a:ext>
            </a:extLst>
          </p:cNvPr>
          <p:cNvCxnSpPr/>
          <p:nvPr/>
        </p:nvCxnSpPr>
        <p:spPr>
          <a:xfrm>
            <a:off x="5680092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DECA6CE-A4B2-2942-B69B-A792EA14FE49}"/>
              </a:ext>
            </a:extLst>
          </p:cNvPr>
          <p:cNvSpPr txBox="1"/>
          <p:nvPr/>
        </p:nvSpPr>
        <p:spPr>
          <a:xfrm>
            <a:off x="860673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B173F00-F5B5-6C42-B0E7-C55709EC3ECB}"/>
              </a:ext>
            </a:extLst>
          </p:cNvPr>
          <p:cNvCxnSpPr/>
          <p:nvPr/>
        </p:nvCxnSpPr>
        <p:spPr>
          <a:xfrm>
            <a:off x="8983475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F1BBCB1-2683-2744-B673-61FEC302D84A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A88B73-E334-EE49-8B77-4B313CC72C0D}"/>
              </a:ext>
            </a:extLst>
          </p:cNvPr>
          <p:cNvSpPr txBox="1"/>
          <p:nvPr/>
        </p:nvSpPr>
        <p:spPr>
          <a:xfrm>
            <a:off x="2455387" y="1505158"/>
            <a:ext cx="888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出队，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后移一格即可。原来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所在的位置等待被新的入队元素覆盖。</a:t>
            </a:r>
          </a:p>
        </p:txBody>
      </p:sp>
    </p:spTree>
    <p:extLst>
      <p:ext uri="{BB962C8B-B14F-4D97-AF65-F5344CB8AC3E}">
        <p14:creationId xmlns:p14="http://schemas.microsoft.com/office/powerpoint/2010/main" val="366266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2BC913-5FB0-5544-9B19-8B48FE1C3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AEBAAA-33DE-0F41-B5F1-A33FC1EC3894}"/>
              </a:ext>
            </a:extLst>
          </p:cNvPr>
          <p:cNvSpPr txBox="1"/>
          <p:nvPr/>
        </p:nvSpPr>
        <p:spPr>
          <a:xfrm>
            <a:off x="525659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77D5AB-4F0C-F64F-945B-5322B970BE4C}"/>
              </a:ext>
            </a:extLst>
          </p:cNvPr>
          <p:cNvCxnSpPr/>
          <p:nvPr/>
        </p:nvCxnSpPr>
        <p:spPr>
          <a:xfrm>
            <a:off x="5680092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7E83E40-2974-BA44-8E69-2F641D4C8191}"/>
              </a:ext>
            </a:extLst>
          </p:cNvPr>
          <p:cNvSpPr txBox="1"/>
          <p:nvPr/>
        </p:nvSpPr>
        <p:spPr>
          <a:xfrm>
            <a:off x="292356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16BC74B-539A-3F44-A8CA-058D775668C3}"/>
              </a:ext>
            </a:extLst>
          </p:cNvPr>
          <p:cNvCxnSpPr/>
          <p:nvPr/>
        </p:nvCxnSpPr>
        <p:spPr>
          <a:xfrm>
            <a:off x="3300305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B438DCB-A87F-0A41-A284-0E877DE9E07A}"/>
              </a:ext>
            </a:extLst>
          </p:cNvPr>
          <p:cNvSpPr txBox="1"/>
          <p:nvPr/>
        </p:nvSpPr>
        <p:spPr>
          <a:xfrm>
            <a:off x="4768770" y="1956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76BBB9-E6B0-1346-BE0B-6359E61201B7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62D16F-C201-CE4B-884A-9A71F479419F}"/>
              </a:ext>
            </a:extLst>
          </p:cNvPr>
          <p:cNvSpPr txBox="1"/>
          <p:nvPr/>
        </p:nvSpPr>
        <p:spPr>
          <a:xfrm>
            <a:off x="2455387" y="1505158"/>
            <a:ext cx="554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80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循环到数组的索引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位置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536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E32487-A6A0-BF46-B8C5-3EB38FDA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BA501F-785F-8042-99CB-3BE74A3703D6}"/>
              </a:ext>
            </a:extLst>
          </p:cNvPr>
          <p:cNvSpPr txBox="1"/>
          <p:nvPr/>
        </p:nvSpPr>
        <p:spPr>
          <a:xfrm>
            <a:off x="525659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0D082E1-2336-DB41-97E6-524A760AEF6A}"/>
              </a:ext>
            </a:extLst>
          </p:cNvPr>
          <p:cNvCxnSpPr/>
          <p:nvPr/>
        </p:nvCxnSpPr>
        <p:spPr>
          <a:xfrm>
            <a:off x="5680092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ABF8324-CDF0-8144-82F6-7527A7FEC766}"/>
              </a:ext>
            </a:extLst>
          </p:cNvPr>
          <p:cNvSpPr txBox="1"/>
          <p:nvPr/>
        </p:nvSpPr>
        <p:spPr>
          <a:xfrm>
            <a:off x="3664342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9D823C4-A7E7-E34A-8044-F70D7CF56952}"/>
              </a:ext>
            </a:extLst>
          </p:cNvPr>
          <p:cNvCxnSpPr/>
          <p:nvPr/>
        </p:nvCxnSpPr>
        <p:spPr>
          <a:xfrm>
            <a:off x="4041086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2D3A89B-6FE1-8C44-B4D8-65CC726B6021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C673FD-2DC9-F948-8507-264FD87C1BA0}"/>
              </a:ext>
            </a:extLst>
          </p:cNvPr>
          <p:cNvSpPr txBox="1"/>
          <p:nvPr/>
        </p:nvSpPr>
        <p:spPr>
          <a:xfrm>
            <a:off x="2455387" y="1505158"/>
            <a:ext cx="65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90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入队。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90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覆盖了原来在索引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位置的元素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5767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E87C2C-66B6-E246-8180-8094CBDC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6FA05C-E1E5-8144-881D-54CC9930380F}"/>
              </a:ext>
            </a:extLst>
          </p:cNvPr>
          <p:cNvSpPr txBox="1"/>
          <p:nvPr/>
        </p:nvSpPr>
        <p:spPr>
          <a:xfrm>
            <a:off x="525659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E62342E-B8FD-B94B-A3DA-39BC536CE654}"/>
              </a:ext>
            </a:extLst>
          </p:cNvPr>
          <p:cNvCxnSpPr/>
          <p:nvPr/>
        </p:nvCxnSpPr>
        <p:spPr>
          <a:xfrm>
            <a:off x="5680092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D4FF94A-0977-9546-81E1-D1A9F787B98D}"/>
              </a:ext>
            </a:extLst>
          </p:cNvPr>
          <p:cNvSpPr txBox="1"/>
          <p:nvPr/>
        </p:nvSpPr>
        <p:spPr>
          <a:xfrm>
            <a:off x="447457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BB15596-53AF-D94F-A53B-2FDEAEFD898F}"/>
              </a:ext>
            </a:extLst>
          </p:cNvPr>
          <p:cNvCxnSpPr/>
          <p:nvPr/>
        </p:nvCxnSpPr>
        <p:spPr>
          <a:xfrm>
            <a:off x="4851315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63374C9-A093-6945-8160-C0C2D515056B}"/>
              </a:ext>
            </a:extLst>
          </p:cNvPr>
          <p:cNvSpPr txBox="1"/>
          <p:nvPr/>
        </p:nvSpPr>
        <p:spPr>
          <a:xfrm>
            <a:off x="2447706" y="985062"/>
            <a:ext cx="432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0B4D81-E75F-3242-8CA3-4AB95D1CA395}"/>
              </a:ext>
            </a:extLst>
          </p:cNvPr>
          <p:cNvSpPr txBox="1"/>
          <p:nvPr/>
        </p:nvSpPr>
        <p:spPr>
          <a:xfrm>
            <a:off x="2455387" y="1505158"/>
            <a:ext cx="65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入队。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100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覆盖了原来在索引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位置的元素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20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0260B4-2544-C14E-B180-5F4807C4C8C0}"/>
              </a:ext>
            </a:extLst>
          </p:cNvPr>
          <p:cNvSpPr txBox="1"/>
          <p:nvPr/>
        </p:nvSpPr>
        <p:spPr>
          <a:xfrm>
            <a:off x="2499905" y="4007240"/>
            <a:ext cx="9433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此时判定队列为满，虽然还有一个索引位置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还没有被覆盖。</a:t>
            </a:r>
            <a:endParaRPr kumimoji="1" lang="en-US" altLang="zh-CN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原因是：如果再入队一个元素，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front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成立，队列将被判为空。</a:t>
            </a:r>
            <a:endParaRPr kumimoji="1" lang="en-US" altLang="zh-CN" b="1" dirty="0">
              <a:solidFill>
                <a:srgbClr val="EB4335"/>
              </a:solidFill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因此，队列满的判别条件是：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(rear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1)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 err="1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b="1" dirty="0">
                <a:solidFill>
                  <a:srgbClr val="EB433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，这里 </a:t>
            </a:r>
            <a:r>
              <a:rPr kumimoji="1" lang="en-US" altLang="zh-CN" dirty="0" err="1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len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表示数组的长度。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因此，使用循环数组实现的队列，实际存储的元素比数组的长度要少 </a:t>
            </a:r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个单位，我们人为浪费 </a:t>
            </a:r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1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个单位是为了保证“队列为空”与“队列为满”的判别条件不冲突。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29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85BCA4-F449-2245-8C7C-BCD60327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0D8DDE-CB7E-CE4B-A35D-7DF030C7A4FA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F75DA6-4068-B14C-9854-00CB93FE73E1}"/>
              </a:ext>
            </a:extLst>
          </p:cNvPr>
          <p:cNvSpPr txBox="1"/>
          <p:nvPr/>
        </p:nvSpPr>
        <p:spPr>
          <a:xfrm>
            <a:off x="3699063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2DA4EB5-BA0F-8942-BB19-EC079A0EFDF5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A5F5F82-215D-FD46-9E65-80A0AC2E1749}"/>
              </a:ext>
            </a:extLst>
          </p:cNvPr>
          <p:cNvCxnSpPr/>
          <p:nvPr/>
        </p:nvCxnSpPr>
        <p:spPr>
          <a:xfrm>
            <a:off x="4075807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9813220-2B7E-4C4D-88CA-0559F3C5EB7B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AC63B0-AA00-B947-B393-92C34970CE06}"/>
              </a:ext>
            </a:extLst>
          </p:cNvPr>
          <p:cNvSpPr txBox="1"/>
          <p:nvPr/>
        </p:nvSpPr>
        <p:spPr>
          <a:xfrm>
            <a:off x="2455388" y="1505158"/>
            <a:ext cx="354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后移一格。</a:t>
            </a:r>
          </a:p>
        </p:txBody>
      </p:sp>
    </p:spTree>
    <p:extLst>
      <p:ext uri="{BB962C8B-B14F-4D97-AF65-F5344CB8AC3E}">
        <p14:creationId xmlns:p14="http://schemas.microsoft.com/office/powerpoint/2010/main" val="84917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C607E3-1B94-B747-B553-FD16B68E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4A75C2-750B-DC45-BF70-212DD6DCFBDA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AA882F-493D-5E43-9DD0-89A38A4D40FA}"/>
              </a:ext>
            </a:extLst>
          </p:cNvPr>
          <p:cNvSpPr txBox="1"/>
          <p:nvPr/>
        </p:nvSpPr>
        <p:spPr>
          <a:xfrm>
            <a:off x="4509290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C6E3350-DCF9-7E45-B6BD-BD77B211247B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D43E5B9-1F29-B14E-8215-C3368BAC5ACC}"/>
              </a:ext>
            </a:extLst>
          </p:cNvPr>
          <p:cNvCxnSpPr/>
          <p:nvPr/>
        </p:nvCxnSpPr>
        <p:spPr>
          <a:xfrm>
            <a:off x="4886034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9CE5FE8-BCD1-074C-8839-C0D2221E4354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AB928-9B3D-424C-A9CA-64B6EF3ABBB4}"/>
              </a:ext>
            </a:extLst>
          </p:cNvPr>
          <p:cNvSpPr txBox="1"/>
          <p:nvPr/>
        </p:nvSpPr>
        <p:spPr>
          <a:xfrm>
            <a:off x="2455387" y="1505158"/>
            <a:ext cx="34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 。</a:t>
            </a:r>
          </a:p>
        </p:txBody>
      </p:sp>
    </p:spTree>
    <p:extLst>
      <p:ext uri="{BB962C8B-B14F-4D97-AF65-F5344CB8AC3E}">
        <p14:creationId xmlns:p14="http://schemas.microsoft.com/office/powerpoint/2010/main" val="226725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D95D9F-D6D3-C14D-8A02-67B7FBC8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6ECF07-7E5B-1344-8164-F40CA4AEBB9F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87BB52-21D3-3A45-9890-135091D487D4}"/>
              </a:ext>
            </a:extLst>
          </p:cNvPr>
          <p:cNvSpPr txBox="1"/>
          <p:nvPr/>
        </p:nvSpPr>
        <p:spPr>
          <a:xfrm>
            <a:off x="5319517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12B07BB-8584-B34C-8CE3-73AFFD7B57DE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548EB68-3A6D-1748-A246-1746E8880259}"/>
              </a:ext>
            </a:extLst>
          </p:cNvPr>
          <p:cNvCxnSpPr/>
          <p:nvPr/>
        </p:nvCxnSpPr>
        <p:spPr>
          <a:xfrm>
            <a:off x="5696261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4FC4721-3E98-2548-8178-A5ADAA08BA2C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28FC44-4302-0443-A142-14C57AA37630}"/>
              </a:ext>
            </a:extLst>
          </p:cNvPr>
          <p:cNvSpPr txBox="1"/>
          <p:nvPr/>
        </p:nvSpPr>
        <p:spPr>
          <a:xfrm>
            <a:off x="2455387" y="1505158"/>
            <a:ext cx="34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 。</a:t>
            </a:r>
          </a:p>
        </p:txBody>
      </p:sp>
    </p:spTree>
    <p:extLst>
      <p:ext uri="{BB962C8B-B14F-4D97-AF65-F5344CB8AC3E}">
        <p14:creationId xmlns:p14="http://schemas.microsoft.com/office/powerpoint/2010/main" val="2298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CF1D24-24EA-0247-9C73-4999DCC6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450C9D-CA8E-A848-89F2-54BD3FD3C005}"/>
              </a:ext>
            </a:extLst>
          </p:cNvPr>
          <p:cNvSpPr txBox="1"/>
          <p:nvPr/>
        </p:nvSpPr>
        <p:spPr>
          <a:xfrm>
            <a:off x="614132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6AEAE780-BC13-4843-A4B1-A85781191E0A}"/>
              </a:ext>
            </a:extLst>
          </p:cNvPr>
          <p:cNvCxnSpPr/>
          <p:nvPr/>
        </p:nvCxnSpPr>
        <p:spPr>
          <a:xfrm>
            <a:off x="6518065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9CCE03C-028A-6540-9350-C2C5911E065F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55A5D00-19C8-4245-85CF-3680B2B6BD9F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B71902-1B89-3D4E-BE9B-8E01507FDC61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4EEC61-D6EB-904E-B358-920007BAF4A2}"/>
              </a:ext>
            </a:extLst>
          </p:cNvPr>
          <p:cNvSpPr txBox="1"/>
          <p:nvPr/>
        </p:nvSpPr>
        <p:spPr>
          <a:xfrm>
            <a:off x="2455387" y="1505158"/>
            <a:ext cx="34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 。</a:t>
            </a:r>
          </a:p>
        </p:txBody>
      </p:sp>
    </p:spTree>
    <p:extLst>
      <p:ext uri="{BB962C8B-B14F-4D97-AF65-F5344CB8AC3E}">
        <p14:creationId xmlns:p14="http://schemas.microsoft.com/office/powerpoint/2010/main" val="149807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D61E06-E76B-9846-A71C-BE9E57C9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BBBE51-2B08-604D-8DB0-2A210835EEEA}"/>
              </a:ext>
            </a:extLst>
          </p:cNvPr>
          <p:cNvSpPr txBox="1"/>
          <p:nvPr/>
        </p:nvSpPr>
        <p:spPr>
          <a:xfrm>
            <a:off x="6939975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79B0A92-8D98-6144-96C4-8B12B4C5F4F6}"/>
              </a:ext>
            </a:extLst>
          </p:cNvPr>
          <p:cNvCxnSpPr/>
          <p:nvPr/>
        </p:nvCxnSpPr>
        <p:spPr>
          <a:xfrm>
            <a:off x="7316719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90963D7-0A66-1C4C-B12F-8EAED386E1FD}"/>
              </a:ext>
            </a:extLst>
          </p:cNvPr>
          <p:cNvSpPr txBox="1"/>
          <p:nvPr/>
        </p:nvSpPr>
        <p:spPr>
          <a:xfrm>
            <a:off x="2640711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219017F-B617-9247-A271-516CE393CC25}"/>
              </a:ext>
            </a:extLst>
          </p:cNvPr>
          <p:cNvCxnSpPr/>
          <p:nvPr/>
        </p:nvCxnSpPr>
        <p:spPr>
          <a:xfrm>
            <a:off x="306421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A53D522-827E-154E-9BDE-E40AB9B5804C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C6B542-877C-9A49-A017-D139EE4D75F0}"/>
              </a:ext>
            </a:extLst>
          </p:cNvPr>
          <p:cNvSpPr txBox="1"/>
          <p:nvPr/>
        </p:nvSpPr>
        <p:spPr>
          <a:xfrm>
            <a:off x="2455387" y="1505158"/>
            <a:ext cx="34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50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 。</a:t>
            </a:r>
          </a:p>
        </p:txBody>
      </p:sp>
    </p:spTree>
    <p:extLst>
      <p:ext uri="{BB962C8B-B14F-4D97-AF65-F5344CB8AC3E}">
        <p14:creationId xmlns:p14="http://schemas.microsoft.com/office/powerpoint/2010/main" val="76723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2F9349-2586-9547-A704-F180118B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6603EB-976D-1240-BF28-E46A3AA07C8F}"/>
              </a:ext>
            </a:extLst>
          </p:cNvPr>
          <p:cNvSpPr txBox="1"/>
          <p:nvPr/>
        </p:nvSpPr>
        <p:spPr>
          <a:xfrm>
            <a:off x="3624559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0B3B07D-0BD6-6442-B60C-B6340A81B71D}"/>
              </a:ext>
            </a:extLst>
          </p:cNvPr>
          <p:cNvCxnSpPr/>
          <p:nvPr/>
        </p:nvCxnSpPr>
        <p:spPr>
          <a:xfrm>
            <a:off x="4048061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3226F22-9EBF-7F45-BAA8-2071EACBFDD6}"/>
              </a:ext>
            </a:extLst>
          </p:cNvPr>
          <p:cNvSpPr txBox="1"/>
          <p:nvPr/>
        </p:nvSpPr>
        <p:spPr>
          <a:xfrm>
            <a:off x="6939975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2BADAEE-40E1-9245-A173-378E73D71096}"/>
              </a:ext>
            </a:extLst>
          </p:cNvPr>
          <p:cNvCxnSpPr/>
          <p:nvPr/>
        </p:nvCxnSpPr>
        <p:spPr>
          <a:xfrm>
            <a:off x="7316719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D2FDF27-2945-024B-B854-B1809D3A810E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51D831-311A-B941-88C2-B3D660EC8A45}"/>
              </a:ext>
            </a:extLst>
          </p:cNvPr>
          <p:cNvSpPr txBox="1"/>
          <p:nvPr/>
        </p:nvSpPr>
        <p:spPr>
          <a:xfrm>
            <a:off x="2455387" y="1505158"/>
            <a:ext cx="888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出队，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后移一格即可。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原来 </a:t>
            </a:r>
            <a:r>
              <a:rPr kumimoji="1" lang="en-US" altLang="zh-CN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10</a:t>
            </a:r>
            <a:r>
              <a:rPr kumimoji="1" lang="zh-CN" altLang="en-US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所在的位置等待被新的入队元素覆盖。</a:t>
            </a:r>
          </a:p>
        </p:txBody>
      </p:sp>
    </p:spTree>
    <p:extLst>
      <p:ext uri="{BB962C8B-B14F-4D97-AF65-F5344CB8AC3E}">
        <p14:creationId xmlns:p14="http://schemas.microsoft.com/office/powerpoint/2010/main" val="387927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58E0A1-779C-BE49-92CB-1FF8004A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87FC83-4DCF-C547-B860-86B36E2D438D}"/>
              </a:ext>
            </a:extLst>
          </p:cNvPr>
          <p:cNvSpPr txBox="1"/>
          <p:nvPr/>
        </p:nvSpPr>
        <p:spPr>
          <a:xfrm>
            <a:off x="4434788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6B32E8E3-75F3-A14A-BA23-F63AA91F2FE4}"/>
              </a:ext>
            </a:extLst>
          </p:cNvPr>
          <p:cNvCxnSpPr/>
          <p:nvPr/>
        </p:nvCxnSpPr>
        <p:spPr>
          <a:xfrm>
            <a:off x="4858290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8FC382F-63ED-8344-865E-A6D2201A5F09}"/>
              </a:ext>
            </a:extLst>
          </p:cNvPr>
          <p:cNvSpPr txBox="1"/>
          <p:nvPr/>
        </p:nvSpPr>
        <p:spPr>
          <a:xfrm>
            <a:off x="6939975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D42F456-750D-5445-9F76-7F8045B4DE1D}"/>
              </a:ext>
            </a:extLst>
          </p:cNvPr>
          <p:cNvCxnSpPr/>
          <p:nvPr/>
        </p:nvCxnSpPr>
        <p:spPr>
          <a:xfrm>
            <a:off x="7316719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D65FFC2-B0E9-804B-AEB2-02077F976857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B14995-8053-DA47-98E9-D3AEEBA2FB33}"/>
              </a:ext>
            </a:extLst>
          </p:cNvPr>
          <p:cNvSpPr txBox="1"/>
          <p:nvPr/>
        </p:nvSpPr>
        <p:spPr>
          <a:xfrm>
            <a:off x="2455387" y="1505158"/>
            <a:ext cx="888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出队，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后移一格即可。原来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所在的位置等待被新的入队元素覆盖。</a:t>
            </a:r>
          </a:p>
        </p:txBody>
      </p:sp>
    </p:spTree>
    <p:extLst>
      <p:ext uri="{BB962C8B-B14F-4D97-AF65-F5344CB8AC3E}">
        <p14:creationId xmlns:p14="http://schemas.microsoft.com/office/powerpoint/2010/main" val="3116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622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题：“设计循环队列”题解配图（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C9E09D-46F1-C74F-A0C5-CA74A980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1950"/>
            <a:ext cx="6578600" cy="1054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ADE2A8-03A1-8341-BF76-5E6A865CE261}"/>
              </a:ext>
            </a:extLst>
          </p:cNvPr>
          <p:cNvSpPr txBox="1"/>
          <p:nvPr/>
        </p:nvSpPr>
        <p:spPr>
          <a:xfrm>
            <a:off x="4434788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13E25ABF-7F96-7645-B281-6F3E9F0C74C2}"/>
              </a:ext>
            </a:extLst>
          </p:cNvPr>
          <p:cNvCxnSpPr/>
          <p:nvPr/>
        </p:nvCxnSpPr>
        <p:spPr>
          <a:xfrm>
            <a:off x="4858290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EDEF234-AC9C-C047-AF69-4BCFDDC2C1E4}"/>
              </a:ext>
            </a:extLst>
          </p:cNvPr>
          <p:cNvSpPr txBox="1"/>
          <p:nvPr/>
        </p:nvSpPr>
        <p:spPr>
          <a:xfrm>
            <a:off x="7784929" y="2111221"/>
            <a:ext cx="9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772C1FA-FC80-F34B-B635-2725F08B342C}"/>
              </a:ext>
            </a:extLst>
          </p:cNvPr>
          <p:cNvCxnSpPr/>
          <p:nvPr/>
        </p:nvCxnSpPr>
        <p:spPr>
          <a:xfrm>
            <a:off x="8161673" y="2480553"/>
            <a:ext cx="0" cy="340468"/>
          </a:xfrm>
          <a:prstGeom prst="straightConnector1">
            <a:avLst/>
          </a:prstGeom>
          <a:ln w="3810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D2894F-1827-2044-A75E-3650D686756A}"/>
              </a:ext>
            </a:extLst>
          </p:cNvPr>
          <p:cNvSpPr txBox="1"/>
          <p:nvPr/>
        </p:nvSpPr>
        <p:spPr>
          <a:xfrm>
            <a:off x="2499905" y="4634172"/>
            <a:ext cx="8553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的时候数组为空。</a:t>
            </a:r>
            <a:endParaRPr kumimoji="1" lang="en-US" altLang="zh-CN" sz="2000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始终指向当前队首元素的位置。</a:t>
            </a:r>
            <a:endParaRPr kumimoji="1" lang="en-US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</a:t>
            </a:r>
            <a:r>
              <a:rPr kumimoji="1" lang="zh-CN" altLang="en-US" sz="2000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始终指向当前队尾的下一个位置，也就是下一个入队元素的位置。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BDAA6B-D210-0A4F-BA07-94CA4580A05E}"/>
              </a:ext>
            </a:extLst>
          </p:cNvPr>
          <p:cNvSpPr txBox="1"/>
          <p:nvPr/>
        </p:nvSpPr>
        <p:spPr>
          <a:xfrm>
            <a:off x="2455387" y="1505158"/>
            <a:ext cx="34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元素 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60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入队，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rear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后移一格 。</a:t>
            </a:r>
          </a:p>
        </p:txBody>
      </p:sp>
    </p:spTree>
    <p:extLst>
      <p:ext uri="{BB962C8B-B14F-4D97-AF65-F5344CB8AC3E}">
        <p14:creationId xmlns:p14="http://schemas.microsoft.com/office/powerpoint/2010/main" val="7593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1113</TotalTime>
  <Words>1106</Words>
  <Application>Microsoft Macintosh PowerPoint</Application>
  <PresentationFormat>宽屏</PresentationFormat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Source Han Sans SC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35</cp:revision>
  <dcterms:created xsi:type="dcterms:W3CDTF">2019-06-28T08:05:15Z</dcterms:created>
  <dcterms:modified xsi:type="dcterms:W3CDTF">2019-12-16T20:42:20Z</dcterms:modified>
</cp:coreProperties>
</file>