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400" y="962368"/>
            <a:ext cx="3551200" cy="16659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2817721" y="2949145"/>
            <a:ext cx="655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220.</a:t>
            </a:r>
            <a:r>
              <a:rPr kumimoji="1" lang="zh-CN" altLang="en-US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存在重复元素 </a:t>
            </a:r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2995515" y="4128443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4417581" y="4142087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数组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ED07D6-F21B-274E-B084-16BB68F53384}"/>
              </a:ext>
            </a:extLst>
          </p:cNvPr>
          <p:cNvSpPr/>
          <p:nvPr/>
        </p:nvSpPr>
        <p:spPr>
          <a:xfrm>
            <a:off x="5839648" y="4142087"/>
            <a:ext cx="1340076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滑动窗口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8E3995-4F81-684A-A6F9-F446E53C3652}"/>
              </a:ext>
            </a:extLst>
          </p:cNvPr>
          <p:cNvSpPr/>
          <p:nvPr/>
        </p:nvSpPr>
        <p:spPr>
          <a:xfrm>
            <a:off x="7339200" y="4142087"/>
            <a:ext cx="1784734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Source Han Sans SC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2020-02-16T14:51:32Z</dcterms:created>
  <dcterms:modified xsi:type="dcterms:W3CDTF">2020-02-18T03:38:15Z</dcterms:modified>
</cp:coreProperties>
</file>