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5"/>
    <a:srgbClr val="FBBC05"/>
    <a:srgbClr val="EB4335"/>
    <a:srgbClr val="55A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4647"/>
  </p:normalViewPr>
  <p:slideViewPr>
    <p:cSldViewPr snapToGrid="0" snapToObjects="1">
      <p:cViewPr>
        <p:scale>
          <a:sx n="101" d="100"/>
          <a:sy n="101" d="100"/>
        </p:scale>
        <p:origin x="3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225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题：“用队列实现栈”题解配图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96252B3-013E-1E42-B58D-D269D71A4C4A}"/>
              </a:ext>
            </a:extLst>
          </p:cNvPr>
          <p:cNvCxnSpPr>
            <a:cxnSpLocks/>
          </p:cNvCxnSpPr>
          <p:nvPr/>
        </p:nvCxnSpPr>
        <p:spPr>
          <a:xfrm>
            <a:off x="2568146" y="3200401"/>
            <a:ext cx="6835346" cy="0"/>
          </a:xfrm>
          <a:prstGeom prst="line">
            <a:avLst/>
          </a:prstGeom>
          <a:ln w="38100">
            <a:solidFill>
              <a:srgbClr val="4285F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AA59931-ECE0-BE46-8CDB-C954DAF9590D}"/>
              </a:ext>
            </a:extLst>
          </p:cNvPr>
          <p:cNvCxnSpPr>
            <a:cxnSpLocks/>
          </p:cNvCxnSpPr>
          <p:nvPr/>
        </p:nvCxnSpPr>
        <p:spPr>
          <a:xfrm>
            <a:off x="2568146" y="4341341"/>
            <a:ext cx="6847702" cy="0"/>
          </a:xfrm>
          <a:prstGeom prst="line">
            <a:avLst/>
          </a:prstGeom>
          <a:ln w="38100">
            <a:solidFill>
              <a:srgbClr val="4285F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6524693-7665-154C-A692-0FDB3673389E}"/>
              </a:ext>
            </a:extLst>
          </p:cNvPr>
          <p:cNvSpPr txBox="1"/>
          <p:nvPr/>
        </p:nvSpPr>
        <p:spPr>
          <a:xfrm>
            <a:off x="2769960" y="3529082"/>
            <a:ext cx="96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队首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FE8F0FE-4FC9-F248-B4F7-E36B9FF612F6}"/>
              </a:ext>
            </a:extLst>
          </p:cNvPr>
          <p:cNvSpPr txBox="1"/>
          <p:nvPr/>
        </p:nvSpPr>
        <p:spPr>
          <a:xfrm>
            <a:off x="7939203" y="3529081"/>
            <a:ext cx="96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队尾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D2CB6C-DDDD-D14C-98EB-F6141A5A6F2E}"/>
              </a:ext>
            </a:extLst>
          </p:cNvPr>
          <p:cNvSpPr txBox="1"/>
          <p:nvPr/>
        </p:nvSpPr>
        <p:spPr>
          <a:xfrm>
            <a:off x="3672801" y="2168266"/>
            <a:ext cx="454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首先，元素 </a:t>
            </a:r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 </a:t>
            </a:r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 </a:t>
            </a:r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依次入队。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3898A3-2195-AE43-9A27-ED8ED339E82A}"/>
              </a:ext>
            </a:extLst>
          </p:cNvPr>
          <p:cNvSpPr/>
          <p:nvPr/>
        </p:nvSpPr>
        <p:spPr>
          <a:xfrm>
            <a:off x="8839076" y="3429002"/>
            <a:ext cx="671208" cy="583659"/>
          </a:xfrm>
          <a:prstGeom prst="rect">
            <a:avLst/>
          </a:prstGeom>
          <a:solidFill>
            <a:srgbClr val="55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1D6EBA-5A10-1645-B747-8BCF8318D1B4}"/>
              </a:ext>
            </a:extLst>
          </p:cNvPr>
          <p:cNvSpPr/>
          <p:nvPr/>
        </p:nvSpPr>
        <p:spPr>
          <a:xfrm>
            <a:off x="9849203" y="3429001"/>
            <a:ext cx="671208" cy="583659"/>
          </a:xfrm>
          <a:prstGeom prst="rect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38F445-8D2E-D547-90A3-9D8696184E2E}"/>
              </a:ext>
            </a:extLst>
          </p:cNvPr>
          <p:cNvSpPr/>
          <p:nvPr/>
        </p:nvSpPr>
        <p:spPr>
          <a:xfrm>
            <a:off x="10859330" y="3429000"/>
            <a:ext cx="671208" cy="583659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-0.34687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-0.34818 -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34688 -2.59259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225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题：“用队列实现栈”题解配图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0D3CAD-1B86-324D-9279-C322EA422D2B}"/>
              </a:ext>
            </a:extLst>
          </p:cNvPr>
          <p:cNvSpPr/>
          <p:nvPr/>
        </p:nvSpPr>
        <p:spPr>
          <a:xfrm>
            <a:off x="4600920" y="3429002"/>
            <a:ext cx="671208" cy="583659"/>
          </a:xfrm>
          <a:prstGeom prst="rect">
            <a:avLst/>
          </a:prstGeom>
          <a:solidFill>
            <a:srgbClr val="55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A74E27-A8DA-C243-A33C-92657844718B}"/>
              </a:ext>
            </a:extLst>
          </p:cNvPr>
          <p:cNvSpPr/>
          <p:nvPr/>
        </p:nvSpPr>
        <p:spPr>
          <a:xfrm>
            <a:off x="5611047" y="3429001"/>
            <a:ext cx="671208" cy="583659"/>
          </a:xfrm>
          <a:prstGeom prst="rect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9D74CB-9BE1-3343-BA67-EAAA6F7A2475}"/>
              </a:ext>
            </a:extLst>
          </p:cNvPr>
          <p:cNvSpPr/>
          <p:nvPr/>
        </p:nvSpPr>
        <p:spPr>
          <a:xfrm>
            <a:off x="6621174" y="3429000"/>
            <a:ext cx="671208" cy="583659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8CE6EE0-8BA1-D942-9CBA-1D003E492D25}"/>
              </a:ext>
            </a:extLst>
          </p:cNvPr>
          <p:cNvCxnSpPr>
            <a:cxnSpLocks/>
          </p:cNvCxnSpPr>
          <p:nvPr/>
        </p:nvCxnSpPr>
        <p:spPr>
          <a:xfrm>
            <a:off x="2568146" y="3200401"/>
            <a:ext cx="6835346" cy="0"/>
          </a:xfrm>
          <a:prstGeom prst="line">
            <a:avLst/>
          </a:prstGeom>
          <a:ln w="38100">
            <a:solidFill>
              <a:srgbClr val="4285F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46AB758-2AE0-834E-8BC3-E66D1A938032}"/>
              </a:ext>
            </a:extLst>
          </p:cNvPr>
          <p:cNvCxnSpPr>
            <a:cxnSpLocks/>
          </p:cNvCxnSpPr>
          <p:nvPr/>
        </p:nvCxnSpPr>
        <p:spPr>
          <a:xfrm>
            <a:off x="2568146" y="4341341"/>
            <a:ext cx="6847702" cy="0"/>
          </a:xfrm>
          <a:prstGeom prst="line">
            <a:avLst/>
          </a:prstGeom>
          <a:ln w="38100">
            <a:solidFill>
              <a:srgbClr val="4285F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C88C1EF-F998-F34E-8402-B7B3C8F6D580}"/>
              </a:ext>
            </a:extLst>
          </p:cNvPr>
          <p:cNvSpPr txBox="1"/>
          <p:nvPr/>
        </p:nvSpPr>
        <p:spPr>
          <a:xfrm>
            <a:off x="2769960" y="3529082"/>
            <a:ext cx="96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队首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A362A4-0519-5249-B39E-E0E9BFE3FE84}"/>
              </a:ext>
            </a:extLst>
          </p:cNvPr>
          <p:cNvSpPr txBox="1"/>
          <p:nvPr/>
        </p:nvSpPr>
        <p:spPr>
          <a:xfrm>
            <a:off x="7939203" y="3529081"/>
            <a:ext cx="96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队尾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584650-FEB7-214B-9E86-A6F0D1363C54}"/>
              </a:ext>
            </a:extLst>
          </p:cNvPr>
          <p:cNvSpPr txBox="1"/>
          <p:nvPr/>
        </p:nvSpPr>
        <p:spPr>
          <a:xfrm>
            <a:off x="1727200" y="2168266"/>
            <a:ext cx="975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为了模拟栈“后进先出”的规则，需要依次将元素 </a:t>
            </a:r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和 </a:t>
            </a:r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添加到队尾。</a:t>
            </a:r>
          </a:p>
        </p:txBody>
      </p:sp>
    </p:spTree>
    <p:extLst>
      <p:ext uri="{BB962C8B-B14F-4D97-AF65-F5344CB8AC3E}">
        <p14:creationId xmlns:p14="http://schemas.microsoft.com/office/powerpoint/2010/main" val="15214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2.59259E-6 L 0.0444 -0.06342 C 0.05364 -0.07801 0.06758 -0.08518 0.08229 -0.08518 C 0.09883 -0.08518 0.11211 -0.07801 0.12135 -0.06342 L 0.16588 -2.59259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08281 -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0.08294 -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7E65208-6D79-924B-8CD0-4D89C42EC276}"/>
              </a:ext>
            </a:extLst>
          </p:cNvPr>
          <p:cNvSpPr/>
          <p:nvPr/>
        </p:nvSpPr>
        <p:spPr>
          <a:xfrm>
            <a:off x="6621174" y="3428998"/>
            <a:ext cx="671208" cy="583659"/>
          </a:xfrm>
          <a:prstGeom prst="rect">
            <a:avLst/>
          </a:prstGeom>
          <a:solidFill>
            <a:srgbClr val="55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98AF98-3C9C-DB4C-A030-4EEA420D66E1}"/>
              </a:ext>
            </a:extLst>
          </p:cNvPr>
          <p:cNvSpPr/>
          <p:nvPr/>
        </p:nvSpPr>
        <p:spPr>
          <a:xfrm>
            <a:off x="5611047" y="3428996"/>
            <a:ext cx="671208" cy="583659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B2AB2C-A964-7544-B300-3FEF91C01645}"/>
              </a:ext>
            </a:extLst>
          </p:cNvPr>
          <p:cNvSpPr/>
          <p:nvPr/>
        </p:nvSpPr>
        <p:spPr>
          <a:xfrm>
            <a:off x="4600920" y="3428997"/>
            <a:ext cx="671208" cy="583659"/>
          </a:xfrm>
          <a:prstGeom prst="rect">
            <a:avLst/>
          </a:prstGeom>
          <a:solidFill>
            <a:srgbClr val="EB4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kumimoji="1" lang="zh-CN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75F44E-E641-D147-94F9-A6B95C724294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225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题：“用队列实现栈”题解配图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AE49E07-0DD4-DE45-9E13-4FCD3E1F2AF7}"/>
              </a:ext>
            </a:extLst>
          </p:cNvPr>
          <p:cNvCxnSpPr>
            <a:cxnSpLocks/>
          </p:cNvCxnSpPr>
          <p:nvPr/>
        </p:nvCxnSpPr>
        <p:spPr>
          <a:xfrm>
            <a:off x="2568146" y="3200401"/>
            <a:ext cx="6835346" cy="0"/>
          </a:xfrm>
          <a:prstGeom prst="line">
            <a:avLst/>
          </a:prstGeom>
          <a:ln w="38100">
            <a:solidFill>
              <a:srgbClr val="4285F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FC88651-9F38-EE4D-8D59-055C0A3ADB36}"/>
              </a:ext>
            </a:extLst>
          </p:cNvPr>
          <p:cNvCxnSpPr>
            <a:cxnSpLocks/>
          </p:cNvCxnSpPr>
          <p:nvPr/>
        </p:nvCxnSpPr>
        <p:spPr>
          <a:xfrm>
            <a:off x="2568146" y="4341341"/>
            <a:ext cx="6847702" cy="0"/>
          </a:xfrm>
          <a:prstGeom prst="line">
            <a:avLst/>
          </a:prstGeom>
          <a:ln w="38100">
            <a:solidFill>
              <a:srgbClr val="4285F5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419447-2713-1D43-BDD2-7DAF8CB626AE}"/>
              </a:ext>
            </a:extLst>
          </p:cNvPr>
          <p:cNvSpPr txBox="1"/>
          <p:nvPr/>
        </p:nvSpPr>
        <p:spPr>
          <a:xfrm>
            <a:off x="2769960" y="3529082"/>
            <a:ext cx="96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队首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1C2642-E0EC-A844-82D1-5C08B482855D}"/>
              </a:ext>
            </a:extLst>
          </p:cNvPr>
          <p:cNvSpPr txBox="1"/>
          <p:nvPr/>
        </p:nvSpPr>
        <p:spPr>
          <a:xfrm>
            <a:off x="7939203" y="3529081"/>
            <a:ext cx="96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队尾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ADD812-059E-9F40-820B-0ADC08BBA56A}"/>
              </a:ext>
            </a:extLst>
          </p:cNvPr>
          <p:cNvSpPr txBox="1"/>
          <p:nvPr/>
        </p:nvSpPr>
        <p:spPr>
          <a:xfrm>
            <a:off x="1727200" y="2168266"/>
            <a:ext cx="975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为了模拟栈“后进先出”的规则，需要依次将元素 </a:t>
            </a:r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和 </a:t>
            </a:r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添加到队尾。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A4DBAD-402E-FB41-BDC5-A44C966ECDBE}"/>
              </a:ext>
            </a:extLst>
          </p:cNvPr>
          <p:cNvSpPr txBox="1"/>
          <p:nvPr/>
        </p:nvSpPr>
        <p:spPr>
          <a:xfrm>
            <a:off x="3304104" y="2168266"/>
            <a:ext cx="595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此时元素 </a:t>
            </a:r>
            <a:r>
              <a:rPr kumimoji="1" lang="en-US" altLang="zh-CN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</a:t>
            </a:r>
            <a:r>
              <a:rPr kumimoji="1"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再出队，就实现了栈的效果。</a:t>
            </a:r>
          </a:p>
        </p:txBody>
      </p:sp>
    </p:spTree>
    <p:extLst>
      <p:ext uri="{BB962C8B-B14F-4D97-AF65-F5344CB8AC3E}">
        <p14:creationId xmlns:p14="http://schemas.microsoft.com/office/powerpoint/2010/main" val="31560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0.04479 -0.06342 C 0.05416 -0.07754 0.06823 -0.08518 0.08294 -0.08518 C 0.09961 -0.08518 0.11302 -0.07754 0.12239 -0.06342 L 0.16732 -2.59259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-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-0.08282 -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08294 -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9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1349</TotalTime>
  <Words>126</Words>
  <Application>Microsoft Macintosh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Source Han Sans SC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45</cp:revision>
  <dcterms:created xsi:type="dcterms:W3CDTF">2019-06-28T08:05:15Z</dcterms:created>
  <dcterms:modified xsi:type="dcterms:W3CDTF">2019-12-20T20:16:40Z</dcterms:modified>
</cp:coreProperties>
</file>