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4335"/>
    <a:srgbClr val="55A869"/>
    <a:srgbClr val="428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7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2020/3/18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91408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105</a:t>
            </a:r>
            <a:r>
              <a:rPr kumimoji="1" lang="zh-CN" altLang="en-US" sz="24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题：“从前序与中序遍历序列构造二叉树”题解配图（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）</a:t>
            </a:r>
            <a:endParaRPr lang="zh-CN" altLang="en-US" dirty="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FCF714D-C80C-A241-8A74-69C6C608FB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670"/>
          <a:stretch/>
        </p:blipFill>
        <p:spPr>
          <a:xfrm>
            <a:off x="395929" y="876948"/>
            <a:ext cx="11682408" cy="5627549"/>
          </a:xfrm>
          <a:prstGeom prst="rect">
            <a:avLst/>
          </a:prstGeom>
        </p:spPr>
      </p:pic>
      <p:sp>
        <p:nvSpPr>
          <p:cNvPr id="14" name="左大括号 13">
            <a:extLst>
              <a:ext uri="{FF2B5EF4-FFF2-40B4-BE49-F238E27FC236}">
                <a16:creationId xmlns:a16="http://schemas.microsoft.com/office/drawing/2014/main" id="{F24DB5AB-A3C5-A14C-8316-881AF791D53F}"/>
              </a:ext>
            </a:extLst>
          </p:cNvPr>
          <p:cNvSpPr/>
          <p:nvPr/>
        </p:nvSpPr>
        <p:spPr>
          <a:xfrm rot="5400000">
            <a:off x="4480047" y="1225584"/>
            <a:ext cx="248065" cy="2410194"/>
          </a:xfrm>
          <a:prstGeom prst="leftBrace">
            <a:avLst>
              <a:gd name="adj1" fmla="val 8333"/>
              <a:gd name="adj2" fmla="val 51622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EF45DEF-BF43-8745-A820-896324F5E383}"/>
              </a:ext>
            </a:extLst>
          </p:cNvPr>
          <p:cNvSpPr/>
          <p:nvPr/>
        </p:nvSpPr>
        <p:spPr>
          <a:xfrm>
            <a:off x="3452102" y="1882232"/>
            <a:ext cx="2548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构成结点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1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的左子树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F10E1C6-13AE-9849-A5EB-FD4BD0AB2AC6}"/>
              </a:ext>
            </a:extLst>
          </p:cNvPr>
          <p:cNvSpPr/>
          <p:nvPr/>
        </p:nvSpPr>
        <p:spPr>
          <a:xfrm>
            <a:off x="6325911" y="1882232"/>
            <a:ext cx="2548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构成结点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1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的右子树</a:t>
            </a: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467C3899-FC7A-F44C-A0F5-AE08293BA008}"/>
              </a:ext>
            </a:extLst>
          </p:cNvPr>
          <p:cNvSpPr/>
          <p:nvPr/>
        </p:nvSpPr>
        <p:spPr>
          <a:xfrm rot="5400000">
            <a:off x="7359290" y="831275"/>
            <a:ext cx="248065" cy="3198811"/>
          </a:xfrm>
          <a:prstGeom prst="leftBrace">
            <a:avLst>
              <a:gd name="adj1" fmla="val 8333"/>
              <a:gd name="adj2" fmla="val 51622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A4D8A369-1465-C24E-94CF-6B15BD69864E}"/>
              </a:ext>
            </a:extLst>
          </p:cNvPr>
          <p:cNvSpPr/>
          <p:nvPr/>
        </p:nvSpPr>
        <p:spPr>
          <a:xfrm rot="5400000">
            <a:off x="3663183" y="3048750"/>
            <a:ext cx="248065" cy="2410194"/>
          </a:xfrm>
          <a:prstGeom prst="leftBrace">
            <a:avLst>
              <a:gd name="adj1" fmla="val 8333"/>
              <a:gd name="adj2" fmla="val 51622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2470926-AA1C-0B45-9E2E-9F40062B3D51}"/>
              </a:ext>
            </a:extLst>
          </p:cNvPr>
          <p:cNvSpPr/>
          <p:nvPr/>
        </p:nvSpPr>
        <p:spPr>
          <a:xfrm>
            <a:off x="2635238" y="3705398"/>
            <a:ext cx="2548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构成结点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1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的左子树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66D05C4-DA15-4B4E-A057-69BB60C83121}"/>
              </a:ext>
            </a:extLst>
          </p:cNvPr>
          <p:cNvSpPr/>
          <p:nvPr/>
        </p:nvSpPr>
        <p:spPr>
          <a:xfrm>
            <a:off x="6325911" y="3705399"/>
            <a:ext cx="2548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构成结点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1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的右子树</a:t>
            </a:r>
          </a:p>
        </p:txBody>
      </p:sp>
      <p:sp>
        <p:nvSpPr>
          <p:cNvPr id="21" name="左大括号 20">
            <a:extLst>
              <a:ext uri="{FF2B5EF4-FFF2-40B4-BE49-F238E27FC236}">
                <a16:creationId xmlns:a16="http://schemas.microsoft.com/office/drawing/2014/main" id="{9D83B40A-5731-AD47-B0BA-184AC0525AB8}"/>
              </a:ext>
            </a:extLst>
          </p:cNvPr>
          <p:cNvSpPr/>
          <p:nvPr/>
        </p:nvSpPr>
        <p:spPr>
          <a:xfrm rot="5400000">
            <a:off x="7359290" y="2654442"/>
            <a:ext cx="248065" cy="3198811"/>
          </a:xfrm>
          <a:prstGeom prst="leftBrace">
            <a:avLst>
              <a:gd name="adj1" fmla="val 8333"/>
              <a:gd name="adj2" fmla="val 51622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004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ACAA890-8299-124C-AE8F-9D9AD073CE96}"/>
              </a:ext>
            </a:extLst>
          </p:cNvPr>
          <p:cNvSpPr/>
          <p:nvPr/>
        </p:nvSpPr>
        <p:spPr>
          <a:xfrm>
            <a:off x="2161880" y="102000"/>
            <a:ext cx="91408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105</a:t>
            </a:r>
            <a:r>
              <a:rPr kumimoji="1" lang="zh-CN" altLang="en-US" sz="24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题：“从前序与中序遍历序列构造二叉树”题解配图（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）</a:t>
            </a:r>
            <a:endParaRPr lang="zh-CN" altLang="en-US" dirty="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F8EA24-643B-C449-9C8E-7FB3A8F5E7D4}"/>
              </a:ext>
            </a:extLst>
          </p:cNvPr>
          <p:cNvSpPr/>
          <p:nvPr/>
        </p:nvSpPr>
        <p:spPr>
          <a:xfrm>
            <a:off x="703634" y="787720"/>
            <a:ext cx="1006488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计算“前序遍历序列”与“中序遍历序列”子区间的左、右边界下标。</a:t>
            </a:r>
            <a:endParaRPr lang="en-US" altLang="zh-CN" sz="1600" dirty="0">
              <a:solidFill>
                <a:srgbClr val="000000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说明：以下思考过程应该在纸上完成，请大家拿起笔和纸，写写画画，思路自然就打开了。</a:t>
            </a:r>
            <a:endParaRPr lang="zh-CN" altLang="en-US" sz="1400" dirty="0">
              <a:solidFill>
                <a:srgbClr val="000000"/>
              </a:solidFill>
              <a:effectLst/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2BE01F2-3994-7C47-8A1F-73D8CAF8E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739" y="1487152"/>
            <a:ext cx="6814676" cy="526145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8CCCBB4-2C9B-ED40-A22F-10437E9E60B1}"/>
              </a:ext>
            </a:extLst>
          </p:cNvPr>
          <p:cNvSpPr/>
          <p:nvPr/>
        </p:nvSpPr>
        <p:spPr>
          <a:xfrm>
            <a:off x="592220" y="1617219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前序遍历序列</a:t>
            </a:r>
            <a:endParaRPr lang="zh-CN" altLang="en-US" sz="16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4E63DA6-C546-C14A-B088-F844F1F2E7D9}"/>
              </a:ext>
            </a:extLst>
          </p:cNvPr>
          <p:cNvSpPr/>
          <p:nvPr/>
        </p:nvSpPr>
        <p:spPr>
          <a:xfrm>
            <a:off x="592220" y="3147057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中序遍历序列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81487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F58E523-D143-544A-B321-92E5A97428A1}"/>
              </a:ext>
            </a:extLst>
          </p:cNvPr>
          <p:cNvSpPr/>
          <p:nvPr/>
        </p:nvSpPr>
        <p:spPr>
          <a:xfrm>
            <a:off x="3210125" y="2879388"/>
            <a:ext cx="4786009" cy="2957209"/>
          </a:xfrm>
          <a:prstGeom prst="rect">
            <a:avLst/>
          </a:prstGeom>
          <a:noFill/>
          <a:ln w="38100">
            <a:solidFill>
              <a:srgbClr val="428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C670E98-56C1-F947-8BFB-1319BA2BE116}"/>
              </a:ext>
            </a:extLst>
          </p:cNvPr>
          <p:cNvSpPr/>
          <p:nvPr/>
        </p:nvSpPr>
        <p:spPr>
          <a:xfrm>
            <a:off x="5603130" y="1293778"/>
            <a:ext cx="4786009" cy="2957209"/>
          </a:xfrm>
          <a:prstGeom prst="rect">
            <a:avLst/>
          </a:prstGeom>
          <a:noFill/>
          <a:ln w="38100">
            <a:solidFill>
              <a:srgbClr val="55A8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5422F8F-0752-6D4F-8511-A0BA2EB77DE9}"/>
              </a:ext>
            </a:extLst>
          </p:cNvPr>
          <p:cNvSpPr/>
          <p:nvPr/>
        </p:nvSpPr>
        <p:spPr>
          <a:xfrm>
            <a:off x="1313336" y="5947808"/>
            <a:ext cx="269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Menlo" panose="020B0609030804020204" pitchFamily="49" charset="0"/>
              </a:rPr>
              <a:t>(rec1[0], rec1[1])</a:t>
            </a:r>
            <a:endParaRPr lang="en-US" altLang="zh-CN" dirty="0"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CF066A-5299-E24B-A5BC-888E4A0DC1FC}"/>
              </a:ext>
            </a:extLst>
          </p:cNvPr>
          <p:cNvSpPr/>
          <p:nvPr/>
        </p:nvSpPr>
        <p:spPr>
          <a:xfrm>
            <a:off x="6877996" y="2414724"/>
            <a:ext cx="269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Menlo" panose="020B0609030804020204" pitchFamily="49" charset="0"/>
              </a:rPr>
              <a:t>(rec1[2], rec1[3])</a:t>
            </a:r>
            <a:endParaRPr lang="en-US" altLang="zh-CN" dirty="0"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AB9EB9-6316-B645-B6FE-83C49CDA4F8F}"/>
              </a:ext>
            </a:extLst>
          </p:cNvPr>
          <p:cNvSpPr/>
          <p:nvPr/>
        </p:nvSpPr>
        <p:spPr>
          <a:xfrm>
            <a:off x="4255644" y="4410259"/>
            <a:ext cx="269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Menlo" panose="020B0609030804020204" pitchFamily="49" charset="0"/>
              </a:rPr>
              <a:t>(rec2[0], rec2[1])</a:t>
            </a:r>
            <a:endParaRPr lang="en-US" altLang="zh-CN" dirty="0">
              <a:effectLst/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870ECF-16F3-9043-AF8C-242F211AF059}"/>
              </a:ext>
            </a:extLst>
          </p:cNvPr>
          <p:cNvSpPr/>
          <p:nvPr/>
        </p:nvSpPr>
        <p:spPr>
          <a:xfrm>
            <a:off x="9041654" y="781053"/>
            <a:ext cx="269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Menlo" panose="020B0609030804020204" pitchFamily="49" charset="0"/>
              </a:rPr>
              <a:t>(rec2[2], rec2[3])</a:t>
            </a:r>
            <a:endParaRPr lang="en-US" altLang="zh-CN" dirty="0">
              <a:effectLst/>
              <a:latin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B8D6CAC-60EA-8C4B-9803-FD6C6ADF1905}"/>
              </a:ext>
            </a:extLst>
          </p:cNvPr>
          <p:cNvSpPr/>
          <p:nvPr/>
        </p:nvSpPr>
        <p:spPr>
          <a:xfrm>
            <a:off x="2161880" y="102000"/>
            <a:ext cx="91408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836</a:t>
            </a:r>
            <a:r>
              <a:rPr kumimoji="1" lang="zh-CN" altLang="en-US" sz="24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题：“矩形重叠”题解配图（</a:t>
            </a:r>
            <a:r>
              <a:rPr kumimoji="1" lang="zh-CN" altLang="en-US" sz="24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）</a:t>
            </a:r>
            <a:endParaRPr lang="zh-CN" altLang="en-US" dirty="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0193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71</TotalTime>
  <Words>163</Words>
  <Application>Microsoft Macintosh PowerPoint</Application>
  <PresentationFormat>宽屏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Source Han Sans SC</vt:lpstr>
      <vt:lpstr>Arial</vt:lpstr>
      <vt:lpstr>Calibri</vt:lpstr>
      <vt:lpstr>Calibri Light</vt:lpstr>
      <vt:lpstr>Menlo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12</cp:revision>
  <dcterms:created xsi:type="dcterms:W3CDTF">2019-06-28T08:05:15Z</dcterms:created>
  <dcterms:modified xsi:type="dcterms:W3CDTF">2020-03-17T18:00:53Z</dcterms:modified>
</cp:coreProperties>
</file>