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5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5"/>
    <p:restoredTop sz="93018"/>
  </p:normalViewPr>
  <p:slideViewPr>
    <p:cSldViewPr snapToGrid="0" snapToObjects="1">
      <p:cViewPr varScale="1">
        <p:scale>
          <a:sx n="124" d="100"/>
          <a:sy n="124" d="100"/>
        </p:scale>
        <p:origin x="176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D703C-4B66-8D46-B86D-74B65E108572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9452-BDDB-D94C-AB79-0250B5A2D1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3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01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19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43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6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711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40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63714-C276-1C4F-813D-58C34BA8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9FB57-5690-B84A-81EC-B1D3821B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7EA2D-74BD-F642-A6AB-378ABEA5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C9C09-0974-6948-95B7-17F28133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2B014-9F04-5949-AF55-9CD786A3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1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628AA-B8D5-CE4E-93F2-D834D1AB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14F66-5929-A044-8F24-0009BF08B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259B3-283C-4C40-95E6-77B81A8F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1219-43B4-5141-9368-DFD6E0AE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8224F-DAE8-2E4D-B4E9-F0CFAD79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4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EB722D-68F6-2B43-A4D6-3E283593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7AAF6-8DB4-5A4C-BDF9-03A0EC68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E82FD-5964-F34B-BB62-B0CF98B8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2E54B-6E23-F04F-9AFB-EE55498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F5455-16F7-1B4E-91C1-CA865D9C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39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972B-4CF3-F44D-9D48-8F0313E7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AAE73-6A92-8644-84BC-AECF39E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52C60-26AB-5945-9C2A-F47D334A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BD23B-CE1E-D142-91FF-C59DB08E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DE5F6-6528-8145-BF84-31EE8473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29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6D611-5E4B-C24A-A66A-77DD43ED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E5A8E1-8177-FC44-8B22-2407B7B0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B7567-ABC0-0143-B4F8-DFCECE6E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9E4BF-386E-E943-9D99-D353BCD1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FBCC-B4FF-814E-BAFD-A55C4E36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69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9D8FF-63E0-4A47-B3DB-9507B65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288EA-F09A-1544-9B72-256C2B7CD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0C919F-B98D-AD44-83F7-B4002E88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8487D-1D6A-9940-92C9-B07958EF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50F0A-7CFE-FA49-AE7E-D5BB1023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52CD8-CDBB-BC46-BB90-47FCBCC8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1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0B48-6590-B340-B4AE-F036F1A6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67AB1-52BD-354F-8878-E5C8ACCA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FC8A7-64F7-2A42-812D-70F76B461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BCC647-7947-5D49-93F2-99B77652A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3858B6-CAEF-7341-B50F-320BBB427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54C581-6845-E94A-A2FA-619D6418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194402-C3DA-094F-B7E6-050FCA3F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D13EBC-4CA9-2E4C-B48B-96973B6E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42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33916-81C4-7C47-B817-E88EBFF3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EA50F-AA7D-9A4E-ABB6-B2B72C65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A20E7-A082-4F47-A9D5-FB358637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0C6527-0BC8-704C-A159-532DEAC5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58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3119A-65CA-9F43-97CB-7A751AA8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28AC48-32EC-2444-90D1-99A09CDD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3D9EE-7C2B-F446-867B-086A63D5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4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6E77-DB21-AA43-BBA4-0ECA734B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06465-1A62-3C4C-9A6B-925F5AB8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8DC7F-2178-2447-ACC4-1D6BC557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8F4B2-C99B-A541-BCEC-54F7EC5F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A2D3B-C938-3844-A2B5-A6CFA335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E7593-C4F5-A74D-8BF7-029175FE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94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D5FA9-AF0C-FE40-BC0A-6ED9C90A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23FBB7-E7C6-D242-A29E-F5FF96DB0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6DF59F-471B-F04B-A7A7-6C069E67E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E7A04-9A05-F84F-9C56-277DBBBA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C5896-2B4A-5A4B-8048-3ED39BF9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2B2B9-EF7B-B64A-808A-84E79DF3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5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66123-72B4-6242-8DA0-C28BCF9A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C66C0-2CC2-2248-B5A2-D03617D6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78D6C-B683-BE49-99B8-40ED8522B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46C8D-7B22-9A47-81CC-249E31261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D6E28-5BED-484F-987D-8760BA468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2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1598BF-7AF5-D842-87B6-E21852AAFE5A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F303A0A-6DFB-2E43-8E98-CD8757DBCA61}"/>
              </a:ext>
            </a:extLst>
          </p:cNvPr>
          <p:cNvSpPr txBox="1"/>
          <p:nvPr/>
        </p:nvSpPr>
        <p:spPr>
          <a:xfrm flipH="1">
            <a:off x="393302" y="410514"/>
            <a:ext cx="943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：“根到叶路径上的不足节点”题解示意图（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0B3009-18D6-7D47-A76C-7AF2DF61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109" y="1418185"/>
            <a:ext cx="6441245" cy="35069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16CADDC-4CA2-EF4B-97B4-08E5A036288E}"/>
              </a:ext>
            </a:extLst>
          </p:cNvPr>
          <p:cNvSpPr/>
          <p:nvPr/>
        </p:nvSpPr>
        <p:spPr>
          <a:xfrm>
            <a:off x="3025751" y="5712676"/>
            <a:ext cx="6570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首先计算从根结点到每个叶子结点的路径上的值的总和。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（后面我们会看到不必先一下子把全部分支都计算出来。）</a:t>
            </a:r>
          </a:p>
        </p:txBody>
      </p:sp>
    </p:spTree>
    <p:extLst>
      <p:ext uri="{BB962C8B-B14F-4D97-AF65-F5344CB8AC3E}">
        <p14:creationId xmlns:p14="http://schemas.microsoft.com/office/powerpoint/2010/main" val="327056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EB43BF-7E59-1242-A527-7B58204EF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737" y="1418185"/>
            <a:ext cx="6552859" cy="4004525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1598BF-7AF5-D842-87B6-E21852AAFE5A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F303A0A-6DFB-2E43-8E98-CD8757DBCA61}"/>
              </a:ext>
            </a:extLst>
          </p:cNvPr>
          <p:cNvSpPr txBox="1"/>
          <p:nvPr/>
        </p:nvSpPr>
        <p:spPr>
          <a:xfrm flipH="1">
            <a:off x="393302" y="410514"/>
            <a:ext cx="943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：“根到叶路径上的不足节点”题解示意图（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6CADDC-4CA2-EF4B-97B4-08E5A036288E}"/>
              </a:ext>
            </a:extLst>
          </p:cNvPr>
          <p:cNvSpPr/>
          <p:nvPr/>
        </p:nvSpPr>
        <p:spPr>
          <a:xfrm>
            <a:off x="3025751" y="5712676"/>
            <a:ext cx="657092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把小于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limit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（这里为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）的结点找到（图中标红显示）。</a:t>
            </a:r>
          </a:p>
        </p:txBody>
      </p:sp>
    </p:spTree>
    <p:extLst>
      <p:ext uri="{BB962C8B-B14F-4D97-AF65-F5344CB8AC3E}">
        <p14:creationId xmlns:p14="http://schemas.microsoft.com/office/powerpoint/2010/main" val="314752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F68014-2F27-484A-9024-6B78DCD0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45" y="1418185"/>
            <a:ext cx="6655642" cy="4076887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1598BF-7AF5-D842-87B6-E21852AAFE5A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F303A0A-6DFB-2E43-8E98-CD8757DBCA61}"/>
              </a:ext>
            </a:extLst>
          </p:cNvPr>
          <p:cNvSpPr txBox="1"/>
          <p:nvPr/>
        </p:nvSpPr>
        <p:spPr>
          <a:xfrm flipH="1">
            <a:off x="393302" y="410514"/>
            <a:ext cx="943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：“根到叶路径上的不足节点”题解示意图（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6CADDC-4CA2-EF4B-97B4-08E5A036288E}"/>
              </a:ext>
            </a:extLst>
          </p:cNvPr>
          <p:cNvSpPr/>
          <p:nvPr/>
        </p:nvSpPr>
        <p:spPr>
          <a:xfrm>
            <a:off x="3025751" y="5712676"/>
            <a:ext cx="743458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从叶子结点自底向上依次向上汇报自己是否应该被保留或者被删除。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首先得出最后一层的结点被保留还是被删除的结论。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FFEFD9-0D8A-DE48-9C69-F674E542E89F}"/>
              </a:ext>
            </a:extLst>
          </p:cNvPr>
          <p:cNvSpPr/>
          <p:nvPr/>
        </p:nvSpPr>
        <p:spPr>
          <a:xfrm>
            <a:off x="2461846" y="4411226"/>
            <a:ext cx="7370217" cy="67323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22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3A0722-D30A-D548-9D83-3BC21B46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30" y="1418185"/>
            <a:ext cx="6895664" cy="4177665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1598BF-7AF5-D842-87B6-E21852AAFE5A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F303A0A-6DFB-2E43-8E98-CD8757DBCA61}"/>
              </a:ext>
            </a:extLst>
          </p:cNvPr>
          <p:cNvSpPr txBox="1"/>
          <p:nvPr/>
        </p:nvSpPr>
        <p:spPr>
          <a:xfrm flipH="1">
            <a:off x="393302" y="410514"/>
            <a:ext cx="943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：“根到叶路径上的不足节点”题解示意图（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6CADDC-4CA2-EF4B-97B4-08E5A036288E}"/>
              </a:ext>
            </a:extLst>
          </p:cNvPr>
          <p:cNvSpPr/>
          <p:nvPr/>
        </p:nvSpPr>
        <p:spPr>
          <a:xfrm>
            <a:off x="3025751" y="5712676"/>
            <a:ext cx="743458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再得出倒数第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层的结点被保留还是被删除的结论，依据是：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当且仅当两个孩子结点都被删除的时候，父亲结点才应该被删除。</a:t>
            </a:r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换言之，只要有一个孩子结点被保留，那么父结点就应该被保留。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B5D42E-CBEE-3F4F-A83A-72C364ECF38A}"/>
              </a:ext>
            </a:extLst>
          </p:cNvPr>
          <p:cNvSpPr/>
          <p:nvPr/>
        </p:nvSpPr>
        <p:spPr>
          <a:xfrm>
            <a:off x="2557330" y="3366197"/>
            <a:ext cx="7626699" cy="109527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9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AA5638-F4A2-9043-8E7E-D11D9BFA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493" y="1418184"/>
            <a:ext cx="6895663" cy="4177665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1598BF-7AF5-D842-87B6-E21852AAFE5A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F303A0A-6DFB-2E43-8E98-CD8757DBCA61}"/>
              </a:ext>
            </a:extLst>
          </p:cNvPr>
          <p:cNvSpPr txBox="1"/>
          <p:nvPr/>
        </p:nvSpPr>
        <p:spPr>
          <a:xfrm flipH="1">
            <a:off x="393302" y="410514"/>
            <a:ext cx="943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：“根到叶路径上的不足节点”题解示意图（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6CADDC-4CA2-EF4B-97B4-08E5A036288E}"/>
              </a:ext>
            </a:extLst>
          </p:cNvPr>
          <p:cNvSpPr/>
          <p:nvPr/>
        </p:nvSpPr>
        <p:spPr>
          <a:xfrm>
            <a:off x="3025751" y="5712676"/>
            <a:ext cx="860019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容易得出倒数第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层和倒数最后一层的结点被保留还是被删除的结论。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它们各有一个子结点的结论是需要被保留，因此倒数第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层的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个结点被保留。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同理，根结点也应该被保留。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B5D42E-CBEE-3F4F-A83A-72C364ECF38A}"/>
              </a:ext>
            </a:extLst>
          </p:cNvPr>
          <p:cNvSpPr/>
          <p:nvPr/>
        </p:nvSpPr>
        <p:spPr>
          <a:xfrm>
            <a:off x="3672698" y="1340876"/>
            <a:ext cx="4938740" cy="165353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7E4C71-BA19-7E4F-A742-E079803D5DDA}"/>
              </a:ext>
            </a:extLst>
          </p:cNvPr>
          <p:cNvSpPr/>
          <p:nvPr/>
        </p:nvSpPr>
        <p:spPr>
          <a:xfrm>
            <a:off x="8611438" y="1307825"/>
            <a:ext cx="3279397" cy="175432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注意：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可以使用二叉树的“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后序遍历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边计算边向上汇报自己应该被父节点保留还是被删除的结论。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（请大家自行脑补这个过程，或者看下面的示例代码。）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82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79D75E-08C5-7A4A-B6E1-52183D179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048" y="1418184"/>
            <a:ext cx="6877946" cy="3730841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1598BF-7AF5-D842-87B6-E21852AAFE5A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F303A0A-6DFB-2E43-8E98-CD8757DBCA61}"/>
              </a:ext>
            </a:extLst>
          </p:cNvPr>
          <p:cNvSpPr txBox="1"/>
          <p:nvPr/>
        </p:nvSpPr>
        <p:spPr>
          <a:xfrm flipH="1">
            <a:off x="393302" y="410514"/>
            <a:ext cx="943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：“根到叶路径上的不足节点”题解示意图（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6CADDC-4CA2-EF4B-97B4-08E5A036288E}"/>
              </a:ext>
            </a:extLst>
          </p:cNvPr>
          <p:cNvSpPr/>
          <p:nvPr/>
        </p:nvSpPr>
        <p:spPr>
          <a:xfrm>
            <a:off x="3025751" y="5712676"/>
            <a:ext cx="842937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其实完全可以使用二叉树的“后序遍历”边计算边向上汇报自己应该被父节点保留还是被删除的结论。（在这里就不展示了，具体请参考示例代码。）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57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417</Words>
  <Application>Microsoft Macintosh PowerPoint</Application>
  <PresentationFormat>宽屏</PresentationFormat>
  <Paragraphs>26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黑体</vt:lpstr>
      <vt:lpstr>楷体_GB2312</vt:lpstr>
      <vt:lpstr>KaiTi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19</cp:revision>
  <dcterms:created xsi:type="dcterms:W3CDTF">2019-06-21T04:31:12Z</dcterms:created>
  <dcterms:modified xsi:type="dcterms:W3CDTF">2019-06-22T12:25:46Z</dcterms:modified>
</cp:coreProperties>
</file>