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7"/>
  </p:normalViewPr>
  <p:slideViewPr>
    <p:cSldViewPr snapToGrid="0" snapToObjects="1">
      <p:cViewPr varScale="1">
        <p:scale>
          <a:sx n="135" d="100"/>
          <a:sy n="135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6853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DBF594-AA63-9A4C-A12C-DB0FB817550D}"/>
              </a:ext>
            </a:extLst>
          </p:cNvPr>
          <p:cNvSpPr txBox="1"/>
          <p:nvPr/>
        </p:nvSpPr>
        <p:spPr>
          <a:xfrm flipH="1">
            <a:off x="1586284" y="5173108"/>
            <a:ext cx="79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选出值最小的结点，这里有两个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，让任意一个出列就可以了。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2D66D5-2895-AA46-B422-C71300AA3F31}"/>
              </a:ext>
            </a:extLst>
          </p:cNvPr>
          <p:cNvSpPr txBox="1"/>
          <p:nvPr/>
        </p:nvSpPr>
        <p:spPr>
          <a:xfrm flipH="1">
            <a:off x="540731" y="6071704"/>
            <a:ext cx="1148342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选出“值最小的结点”可以使用“最小堆”或者“最小索引堆”这样的数据结构。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D68976-046E-3E40-BEC5-C5ADED73127E}"/>
              </a:ext>
            </a:extLst>
          </p:cNvPr>
          <p:cNvSpPr/>
          <p:nvPr/>
        </p:nvSpPr>
        <p:spPr>
          <a:xfrm>
            <a:off x="2476272" y="1134626"/>
            <a:ext cx="5021938" cy="1323439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这里的 1 和它的前一个元素 1 相等，即 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nums[i - 1]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nums[i] 为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，并且它的前一个元素 1 也下一步要考虑的范围内，即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 - 1]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false 成立。从图中可以看出，画出来的子树和前一步是重复的，因此要把这个分支剪去。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DD8A902-459E-B144-8584-BFE0C4F0E05F}"/>
              </a:ext>
            </a:extLst>
          </p:cNvPr>
          <p:cNvCxnSpPr>
            <a:cxnSpLocks/>
          </p:cNvCxnSpPr>
          <p:nvPr/>
        </p:nvCxnSpPr>
        <p:spPr>
          <a:xfrm flipH="1">
            <a:off x="7805996" y="3736920"/>
            <a:ext cx="36664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721E4B3-AC1D-8F4B-A133-ED7C8DD5811B}"/>
              </a:ext>
            </a:extLst>
          </p:cNvPr>
          <p:cNvCxnSpPr>
            <a:cxnSpLocks/>
          </p:cNvCxnSpPr>
          <p:nvPr/>
        </p:nvCxnSpPr>
        <p:spPr>
          <a:xfrm>
            <a:off x="2476272" y="4575021"/>
            <a:ext cx="73337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F68B0C5-6CC1-DD4E-ADDC-A27C7A1A214B}"/>
              </a:ext>
            </a:extLst>
          </p:cNvPr>
          <p:cNvSpPr/>
          <p:nvPr/>
        </p:nvSpPr>
        <p:spPr>
          <a:xfrm>
            <a:off x="5164497" y="2663356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1DC3C7E-E6D7-9A47-9142-9E8745301213}"/>
              </a:ext>
            </a:extLst>
          </p:cNvPr>
          <p:cNvSpPr/>
          <p:nvPr/>
        </p:nvSpPr>
        <p:spPr>
          <a:xfrm>
            <a:off x="8820118" y="2672883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E30C792B-C65F-E84D-868F-65B65FD9AFB6}"/>
              </a:ext>
            </a:extLst>
          </p:cNvPr>
          <p:cNvSpPr/>
          <p:nvPr/>
        </p:nvSpPr>
        <p:spPr>
          <a:xfrm>
            <a:off x="7805995" y="1591920"/>
            <a:ext cx="1875897" cy="6412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复制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93285427-6338-B644-BFCC-FADA6E857965}"/>
              </a:ext>
            </a:extLst>
          </p:cNvPr>
          <p:cNvSpPr/>
          <p:nvPr/>
        </p:nvSpPr>
        <p:spPr>
          <a:xfrm rot="5400000">
            <a:off x="1402978" y="3650529"/>
            <a:ext cx="318402" cy="908657"/>
          </a:xfrm>
          <a:prstGeom prst="leftBrace">
            <a:avLst>
              <a:gd name="adj1" fmla="val 8333"/>
              <a:gd name="adj2" fmla="val 5162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D33C7C-D1D3-A84B-B42A-812F7FBF5498}"/>
              </a:ext>
            </a:extLst>
          </p:cNvPr>
          <p:cNvSpPr/>
          <p:nvPr/>
        </p:nvSpPr>
        <p:spPr>
          <a:xfrm>
            <a:off x="996600" y="3503812"/>
            <a:ext cx="2548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dp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[0]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=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Fasle</a:t>
            </a:r>
            <a:endParaRPr lang="zh-CN" altLang="en-US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DEC195-B0DD-324C-9E37-3DD086759CC9}"/>
              </a:ext>
            </a:extLst>
          </p:cNvPr>
          <p:cNvSpPr/>
          <p:nvPr/>
        </p:nvSpPr>
        <p:spPr>
          <a:xfrm>
            <a:off x="3190470" y="3503812"/>
            <a:ext cx="3615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子串“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eetcode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不在 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wordDict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中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6895D63B-40C2-974F-AE64-BA4D4781C631}"/>
              </a:ext>
            </a:extLst>
          </p:cNvPr>
          <p:cNvSpPr/>
          <p:nvPr/>
        </p:nvSpPr>
        <p:spPr>
          <a:xfrm rot="5400000">
            <a:off x="5005596" y="1080002"/>
            <a:ext cx="317802" cy="6049108"/>
          </a:xfrm>
          <a:prstGeom prst="leftBrace">
            <a:avLst>
              <a:gd name="adj1" fmla="val 8333"/>
              <a:gd name="adj2" fmla="val 5162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58</TotalTime>
  <Words>173</Words>
  <Application>Microsoft Macintosh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等线</vt:lpstr>
      <vt:lpstr>等线 Light</vt:lpstr>
      <vt:lpstr>黑体</vt:lpstr>
      <vt:lpstr>黑体</vt:lpstr>
      <vt:lpstr>楷体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10</cp:revision>
  <dcterms:created xsi:type="dcterms:W3CDTF">2019-06-28T08:05:15Z</dcterms:created>
  <dcterms:modified xsi:type="dcterms:W3CDTF">2019-07-03T08:48:57Z</dcterms:modified>
</cp:coreProperties>
</file>