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sldIdLst>
    <p:sldId id="260" r:id="rId2"/>
    <p:sldId id="281" r:id="rId3"/>
    <p:sldId id="282" r:id="rId4"/>
    <p:sldId id="283" r:id="rId5"/>
    <p:sldId id="284" r:id="rId6"/>
    <p:sldId id="285" r:id="rId7"/>
    <p:sldId id="286" r:id="rId8"/>
    <p:sldId id="28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7"/>
  </p:normalViewPr>
  <p:slideViewPr>
    <p:cSldViewPr snapToGrid="0" snapToObjects="1">
      <p:cViewPr varScale="1">
        <p:scale>
          <a:sx n="109" d="100"/>
          <a:sy n="109" d="100"/>
        </p:scale>
        <p:origin x="19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CAE61-41EE-A04D-AAFC-15F3CF3E2075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DA46D-22F0-A44D-891C-B4C6BDFBD4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3463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：“缺失的第一个正数”题解配图（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2D66D5-2895-AA46-B422-C71300AA3F31}"/>
              </a:ext>
            </a:extLst>
          </p:cNvPr>
          <p:cNvSpPr txBox="1"/>
          <p:nvPr/>
        </p:nvSpPr>
        <p:spPr>
          <a:xfrm flipH="1">
            <a:off x="804680" y="873508"/>
            <a:ext cx="5011657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思想：桶排序，一个萝卜一个坑。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F901BCD-CCC4-2049-8056-ABBC320F140F}"/>
              </a:ext>
            </a:extLst>
          </p:cNvPr>
          <p:cNvSpPr/>
          <p:nvPr/>
        </p:nvSpPr>
        <p:spPr>
          <a:xfrm>
            <a:off x="729875" y="1536242"/>
            <a:ext cx="3490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以示例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/>
              <a:t> 输入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dirty="0"/>
              <a:t>为例。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DB94069-35FF-384B-9761-27C4D9712ACA}"/>
              </a:ext>
            </a:extLst>
          </p:cNvPr>
          <p:cNvSpPr/>
          <p:nvPr/>
        </p:nvSpPr>
        <p:spPr>
          <a:xfrm>
            <a:off x="3506223" y="2165929"/>
            <a:ext cx="5303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首先看索引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上的数字。</a:t>
            </a:r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852493A5-7C6F-4441-B9F9-3C1758D06B7C}"/>
              </a:ext>
            </a:extLst>
          </p:cNvPr>
          <p:cNvSpPr/>
          <p:nvPr/>
        </p:nvSpPr>
        <p:spPr>
          <a:xfrm>
            <a:off x="4503764" y="2727664"/>
            <a:ext cx="245470" cy="3802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E45AEA5-0B9A-9546-8417-3B79C8563C6A}"/>
              </a:ext>
            </a:extLst>
          </p:cNvPr>
          <p:cNvSpPr/>
          <p:nvPr/>
        </p:nvSpPr>
        <p:spPr>
          <a:xfrm>
            <a:off x="4034006" y="5154284"/>
            <a:ext cx="51866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在索引 </a:t>
            </a:r>
            <a:r>
              <a:rPr kumimoji="1" lang="en-US" altLang="zh-CN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上的是数字 </a:t>
            </a:r>
            <a:r>
              <a:rPr kumimoji="1" lang="en-US" altLang="zh-CN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3 </a:t>
            </a:r>
            <a:r>
              <a:rPr kumimoji="1" lang="zh-CN" altLang="en-US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，它应该放在索引 </a:t>
            </a:r>
            <a:r>
              <a:rPr kumimoji="1" lang="en-US" altLang="zh-CN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上，因此将索引 </a:t>
            </a:r>
            <a:r>
              <a:rPr kumimoji="1" lang="en-US" altLang="zh-CN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与索引 </a:t>
            </a:r>
            <a:r>
              <a:rPr kumimoji="1" lang="en-US" altLang="zh-CN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交换。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38DF877-CAAC-AD42-9EE5-28F040E24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006" y="3347659"/>
            <a:ext cx="4775848" cy="164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6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47B0C21-3E55-224A-9DF6-EDC6C05D4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008" y="3320946"/>
            <a:ext cx="4775846" cy="164055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：“缺失的第一个正数”题解配图（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26564D-CF86-FC42-A2A4-1786F6428653}"/>
              </a:ext>
            </a:extLst>
          </p:cNvPr>
          <p:cNvSpPr txBox="1"/>
          <p:nvPr/>
        </p:nvSpPr>
        <p:spPr>
          <a:xfrm flipH="1">
            <a:off x="804680" y="873508"/>
            <a:ext cx="5011657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思想：桶排序，一个萝卜一个坑。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1B959AC-15D3-AD44-A5D0-FD2A81887E85}"/>
              </a:ext>
            </a:extLst>
          </p:cNvPr>
          <p:cNvSpPr/>
          <p:nvPr/>
        </p:nvSpPr>
        <p:spPr>
          <a:xfrm>
            <a:off x="729875" y="1536242"/>
            <a:ext cx="3490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以示例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/>
              <a:t> 输入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dirty="0"/>
              <a:t>为例。</a:t>
            </a:r>
            <a:endParaRPr lang="en-US" altLang="zh-CN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239A0DD-A0AE-D946-9B3A-E38F06F8013F}"/>
              </a:ext>
            </a:extLst>
          </p:cNvPr>
          <p:cNvSpPr/>
          <p:nvPr/>
        </p:nvSpPr>
        <p:spPr>
          <a:xfrm>
            <a:off x="4038608" y="2191057"/>
            <a:ext cx="5303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接下来还看索引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上的数字。</a:t>
            </a:r>
          </a:p>
        </p:txBody>
      </p:sp>
      <p:sp>
        <p:nvSpPr>
          <p:cNvPr id="19" name="下箭头 18">
            <a:extLst>
              <a:ext uri="{FF2B5EF4-FFF2-40B4-BE49-F238E27FC236}">
                <a16:creationId xmlns:a16="http://schemas.microsoft.com/office/drawing/2014/main" id="{B19B3BA4-4AAE-8E4C-8737-BDF2F0095AFE}"/>
              </a:ext>
            </a:extLst>
          </p:cNvPr>
          <p:cNvSpPr/>
          <p:nvPr/>
        </p:nvSpPr>
        <p:spPr>
          <a:xfrm>
            <a:off x="4602188" y="2750545"/>
            <a:ext cx="245470" cy="3802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E43071-A805-2B45-BFAF-AAFB999643C6}"/>
              </a:ext>
            </a:extLst>
          </p:cNvPr>
          <p:cNvSpPr/>
          <p:nvPr/>
        </p:nvSpPr>
        <p:spPr>
          <a:xfrm>
            <a:off x="3878563" y="5151660"/>
            <a:ext cx="65989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上现在放置的数字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放对了，我们把它标红；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、现在索引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上的数字是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-1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，它不在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{1,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2,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3,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4}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这个集合中，是“无处安放”的元素，放在哪里都不对，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索引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0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上的元素等待后序如果有数字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会被交换过来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，接下来看下一个索引。</a:t>
            </a:r>
          </a:p>
        </p:txBody>
      </p:sp>
    </p:spTree>
    <p:extLst>
      <p:ext uri="{BB962C8B-B14F-4D97-AF65-F5344CB8AC3E}">
        <p14:creationId xmlns:p14="http://schemas.microsoft.com/office/powerpoint/2010/main" val="16213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79522E44-E093-2542-878B-7891C1AFD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008" y="3320946"/>
            <a:ext cx="4775846" cy="164055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：“缺失的第一个正数”题解配图（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4FB368-C395-2144-A47F-C9FB61207E6A}"/>
              </a:ext>
            </a:extLst>
          </p:cNvPr>
          <p:cNvSpPr/>
          <p:nvPr/>
        </p:nvSpPr>
        <p:spPr>
          <a:xfrm>
            <a:off x="5099164" y="2286135"/>
            <a:ext cx="5303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接下来看索引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上的数字。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8C142D5-8107-254E-8581-FF454EB2494C}"/>
              </a:ext>
            </a:extLst>
          </p:cNvPr>
          <p:cNvSpPr/>
          <p:nvPr/>
        </p:nvSpPr>
        <p:spPr>
          <a:xfrm>
            <a:off x="5275010" y="5151660"/>
            <a:ext cx="60195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上现在放置的是数字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4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，它应该被放在索引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处，因此将索引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与索引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交换。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30C590B-2648-3149-80C9-7C66AE123FFA}"/>
              </a:ext>
            </a:extLst>
          </p:cNvPr>
          <p:cNvSpPr txBox="1"/>
          <p:nvPr/>
        </p:nvSpPr>
        <p:spPr>
          <a:xfrm flipH="1">
            <a:off x="804680" y="873508"/>
            <a:ext cx="5011657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思想：桶排序，一个萝卜一个坑。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160DA1F-5BDD-EE47-B81D-8799C221A362}"/>
              </a:ext>
            </a:extLst>
          </p:cNvPr>
          <p:cNvSpPr/>
          <p:nvPr/>
        </p:nvSpPr>
        <p:spPr>
          <a:xfrm>
            <a:off x="729875" y="1536242"/>
            <a:ext cx="3490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以示例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/>
              <a:t> 输入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dirty="0"/>
              <a:t>为例。</a:t>
            </a:r>
            <a:endParaRPr lang="en-US" altLang="zh-CN" dirty="0"/>
          </a:p>
        </p:txBody>
      </p:sp>
      <p:sp>
        <p:nvSpPr>
          <p:cNvPr id="22" name="下箭头 21">
            <a:extLst>
              <a:ext uri="{FF2B5EF4-FFF2-40B4-BE49-F238E27FC236}">
                <a16:creationId xmlns:a16="http://schemas.microsoft.com/office/drawing/2014/main" id="{E051E7AC-06E8-DE4E-BB6C-9583836310EA}"/>
              </a:ext>
            </a:extLst>
          </p:cNvPr>
          <p:cNvSpPr/>
          <p:nvPr/>
        </p:nvSpPr>
        <p:spPr>
          <a:xfrm>
            <a:off x="5696511" y="2750545"/>
            <a:ext cx="245470" cy="3802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433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941357D-5D90-5A45-AD2E-D47BB3973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008" y="3337766"/>
            <a:ext cx="4775846" cy="164055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：“缺失的第一个正数”题解配图（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05DAA6-B290-4545-8D91-B16E49A663A0}"/>
              </a:ext>
            </a:extLst>
          </p:cNvPr>
          <p:cNvSpPr/>
          <p:nvPr/>
        </p:nvSpPr>
        <p:spPr>
          <a:xfrm>
            <a:off x="4034008" y="4997786"/>
            <a:ext cx="6019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上现在放置的数字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4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放对了，我们把它标红；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上现在放置的是数字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，它应该被放在索引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处，因此将索引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与索引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交换。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D2DFAF-2521-5B47-8B4B-9D11CBBB56A8}"/>
              </a:ext>
            </a:extLst>
          </p:cNvPr>
          <p:cNvSpPr txBox="1"/>
          <p:nvPr/>
        </p:nvSpPr>
        <p:spPr>
          <a:xfrm flipH="1">
            <a:off x="804680" y="873508"/>
            <a:ext cx="5011657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思想：桶排序，一个萝卜一个坑。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EFED7D6-B5EA-7241-A408-837D3F4B7098}"/>
              </a:ext>
            </a:extLst>
          </p:cNvPr>
          <p:cNvSpPr/>
          <p:nvPr/>
        </p:nvSpPr>
        <p:spPr>
          <a:xfrm>
            <a:off x="729875" y="1536242"/>
            <a:ext cx="3490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以示例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/>
              <a:t> 输入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dirty="0"/>
              <a:t>为例。</a:t>
            </a:r>
            <a:endParaRPr lang="en-US" altLang="zh-CN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C9C5BA5-93FA-2F40-9ACA-4762D72BCA17}"/>
              </a:ext>
            </a:extLst>
          </p:cNvPr>
          <p:cNvSpPr/>
          <p:nvPr/>
        </p:nvSpPr>
        <p:spPr>
          <a:xfrm>
            <a:off x="5134333" y="2286135"/>
            <a:ext cx="5303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接下来还看索引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上的数字。</a:t>
            </a:r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E813EFD3-4163-4042-A2EF-568A7FACE05A}"/>
              </a:ext>
            </a:extLst>
          </p:cNvPr>
          <p:cNvSpPr/>
          <p:nvPr/>
        </p:nvSpPr>
        <p:spPr>
          <a:xfrm>
            <a:off x="5731680" y="2750545"/>
            <a:ext cx="245470" cy="3802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567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BC7D184-C786-9D4D-91D9-CB839F71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008" y="3337766"/>
            <a:ext cx="4775846" cy="164055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：“缺失的第一个正数”题解配图（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D0A26F-ADB2-4244-8D17-DCB08D140EE3}"/>
              </a:ext>
            </a:extLst>
          </p:cNvPr>
          <p:cNvSpPr/>
          <p:nvPr/>
        </p:nvSpPr>
        <p:spPr>
          <a:xfrm>
            <a:off x="4034008" y="5210187"/>
            <a:ext cx="7612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上现在放置的数字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放对了，我们把它标红；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上现在放置的是数字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-1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，按照之前的分析，它不在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{1,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2,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3,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4}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这个集合中，是“无处安放”的元素，放在哪里都不对。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索引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上的元素等待后序如果有数字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会被交换过来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，接下来看下一个索引。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72CB81-B192-BE45-B1A4-5C6CDA737F97}"/>
              </a:ext>
            </a:extLst>
          </p:cNvPr>
          <p:cNvSpPr txBox="1"/>
          <p:nvPr/>
        </p:nvSpPr>
        <p:spPr>
          <a:xfrm flipH="1">
            <a:off x="804680" y="873508"/>
            <a:ext cx="5011657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思想：桶排序，一个萝卜一个坑。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AD9748-2CA5-0E46-8A7D-0165D1CDB766}"/>
              </a:ext>
            </a:extLst>
          </p:cNvPr>
          <p:cNvSpPr/>
          <p:nvPr/>
        </p:nvSpPr>
        <p:spPr>
          <a:xfrm>
            <a:off x="729875" y="1536242"/>
            <a:ext cx="3490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以示例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/>
              <a:t> 输入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dirty="0"/>
              <a:t>为例。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248138-64FA-8C48-90C0-224D229792C0}"/>
              </a:ext>
            </a:extLst>
          </p:cNvPr>
          <p:cNvSpPr/>
          <p:nvPr/>
        </p:nvSpPr>
        <p:spPr>
          <a:xfrm>
            <a:off x="5134333" y="2286135"/>
            <a:ext cx="5303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接下来还看索引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上的数字。</a:t>
            </a:r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5D989D88-E870-BD4C-9F7C-00D7452AA52E}"/>
              </a:ext>
            </a:extLst>
          </p:cNvPr>
          <p:cNvSpPr/>
          <p:nvPr/>
        </p:nvSpPr>
        <p:spPr>
          <a:xfrm>
            <a:off x="5731680" y="2750545"/>
            <a:ext cx="245470" cy="3802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660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：“缺失的第一个正数”题解配图（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B1B799-37B4-5245-B198-D0E02A590CE4}"/>
              </a:ext>
            </a:extLst>
          </p:cNvPr>
          <p:cNvSpPr/>
          <p:nvPr/>
        </p:nvSpPr>
        <p:spPr>
          <a:xfrm>
            <a:off x="6539162" y="5133383"/>
            <a:ext cx="34371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因为之前交换的操作，索引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上现在放置的数字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放对了，接下来看下一个索引。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099540-E4D0-994C-B852-E4710C717369}"/>
              </a:ext>
            </a:extLst>
          </p:cNvPr>
          <p:cNvSpPr txBox="1"/>
          <p:nvPr/>
        </p:nvSpPr>
        <p:spPr>
          <a:xfrm flipH="1">
            <a:off x="804680" y="873508"/>
            <a:ext cx="5011657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思想：桶排序，一个萝卜一个坑。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3778D1-2D98-0543-B260-29412CDAD275}"/>
              </a:ext>
            </a:extLst>
          </p:cNvPr>
          <p:cNvSpPr/>
          <p:nvPr/>
        </p:nvSpPr>
        <p:spPr>
          <a:xfrm>
            <a:off x="729875" y="1536242"/>
            <a:ext cx="3490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以示例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/>
              <a:t> 输入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dirty="0"/>
              <a:t>为例。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02298B1-F6A4-F74A-905D-6D40C43E6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008" y="3337766"/>
            <a:ext cx="4775846" cy="164055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46987C5-8E7F-E740-8E6E-279D5DD334AA}"/>
              </a:ext>
            </a:extLst>
          </p:cNvPr>
          <p:cNvSpPr/>
          <p:nvPr/>
        </p:nvSpPr>
        <p:spPr>
          <a:xfrm>
            <a:off x="6283195" y="2286135"/>
            <a:ext cx="5303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接下来还看索引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上的数字。</a:t>
            </a:r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1733AD5E-0231-5A49-A819-988DE4C0873D}"/>
              </a:ext>
            </a:extLst>
          </p:cNvPr>
          <p:cNvSpPr/>
          <p:nvPr/>
        </p:nvSpPr>
        <p:spPr>
          <a:xfrm>
            <a:off x="6880542" y="2750545"/>
            <a:ext cx="245470" cy="3802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130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：“缺失的第一个正数”题解配图（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8D0F7A-42E2-F44D-98A7-2AF8D1A1D0E3}"/>
              </a:ext>
            </a:extLst>
          </p:cNvPr>
          <p:cNvSpPr/>
          <p:nvPr/>
        </p:nvSpPr>
        <p:spPr>
          <a:xfrm>
            <a:off x="4034008" y="5133383"/>
            <a:ext cx="6245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因为之前交换的操作，索引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上现在放置的数字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4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放对了。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此时认为“桶排序”已经完成，现在需要从头到尾看一遍，找出第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个“最不和谐”的元素的索引值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+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，返回即可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9FF852-5608-B540-AFAB-CD308A98A722}"/>
              </a:ext>
            </a:extLst>
          </p:cNvPr>
          <p:cNvSpPr txBox="1"/>
          <p:nvPr/>
        </p:nvSpPr>
        <p:spPr>
          <a:xfrm flipH="1">
            <a:off x="804680" y="873508"/>
            <a:ext cx="5011657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思想：桶排序，一个萝卜一个坑。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633166-C023-A547-9206-D78230D85E85}"/>
              </a:ext>
            </a:extLst>
          </p:cNvPr>
          <p:cNvSpPr/>
          <p:nvPr/>
        </p:nvSpPr>
        <p:spPr>
          <a:xfrm>
            <a:off x="729875" y="1536242"/>
            <a:ext cx="3490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以示例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/>
              <a:t> 输入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dirty="0"/>
              <a:t>为例。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B1ABF5C-2EC2-D24A-8438-BAFCBF5B9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008" y="3337766"/>
            <a:ext cx="4775846" cy="164055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2EAB448-CFF1-9D46-9A0C-AADFF9B27B96}"/>
              </a:ext>
            </a:extLst>
          </p:cNvPr>
          <p:cNvSpPr/>
          <p:nvPr/>
        </p:nvSpPr>
        <p:spPr>
          <a:xfrm>
            <a:off x="6283195" y="2286135"/>
            <a:ext cx="5303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接下来还看索引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上的数字。</a:t>
            </a:r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34CCDBB2-2236-294A-9C68-79F2E67CDEAE}"/>
              </a:ext>
            </a:extLst>
          </p:cNvPr>
          <p:cNvSpPr/>
          <p:nvPr/>
        </p:nvSpPr>
        <p:spPr>
          <a:xfrm>
            <a:off x="8064573" y="2750545"/>
            <a:ext cx="245470" cy="3802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941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：“缺失的第一个正数”题解配图（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39D0B6-2310-504D-BC0D-969F486EE619}"/>
              </a:ext>
            </a:extLst>
          </p:cNvPr>
          <p:cNvSpPr/>
          <p:nvPr/>
        </p:nvSpPr>
        <p:spPr>
          <a:xfrm>
            <a:off x="4034008" y="2588722"/>
            <a:ext cx="7580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>
                <a:latin typeface="Times New Roman" charset="0"/>
                <a:ea typeface="楷体_GB2312" panose="02010609030101010101" pitchFamily="49" charset="-122"/>
              </a:rPr>
              <a:t>最后从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左到右看一遍，找到第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个“最不和谐”的索引值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+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返回即可。</a:t>
            </a: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74B93202-07C3-2F4C-A067-BB5A7A051B42}"/>
              </a:ext>
            </a:extLst>
          </p:cNvPr>
          <p:cNvSpPr/>
          <p:nvPr/>
        </p:nvSpPr>
        <p:spPr>
          <a:xfrm rot="16200000">
            <a:off x="6205178" y="2840459"/>
            <a:ext cx="433505" cy="477584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D027C8-8AF8-FC46-B750-EA151BF553EE}"/>
              </a:ext>
            </a:extLst>
          </p:cNvPr>
          <p:cNvSpPr/>
          <p:nvPr/>
        </p:nvSpPr>
        <p:spPr>
          <a:xfrm>
            <a:off x="4034007" y="5617750"/>
            <a:ext cx="6200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从左到右第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个不被标红的数是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-1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，它的索引是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，因此“缺失”的第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个数字就是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205D4A-2848-CF42-9082-5F48B9F9EC2E}"/>
              </a:ext>
            </a:extLst>
          </p:cNvPr>
          <p:cNvSpPr txBox="1"/>
          <p:nvPr/>
        </p:nvSpPr>
        <p:spPr>
          <a:xfrm flipH="1">
            <a:off x="804680" y="873508"/>
            <a:ext cx="5011657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思想：桶排序，一个萝卜一个坑。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B01B3B-53AD-5F43-AAA2-479D78DEC917}"/>
              </a:ext>
            </a:extLst>
          </p:cNvPr>
          <p:cNvSpPr/>
          <p:nvPr/>
        </p:nvSpPr>
        <p:spPr>
          <a:xfrm>
            <a:off x="729875" y="1536242"/>
            <a:ext cx="3490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以示例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/>
              <a:t> 输入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dirty="0"/>
              <a:t>为例。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0821ECB-3A7A-4649-878F-29B3973D1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008" y="3337766"/>
            <a:ext cx="4775846" cy="164055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3969423-1581-234E-98B8-517E47C48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008" y="3371072"/>
            <a:ext cx="4775846" cy="164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9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76</TotalTime>
  <Words>821</Words>
  <Application>Microsoft Macintosh PowerPoint</Application>
  <PresentationFormat>宽屏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等线</vt:lpstr>
      <vt:lpstr>等线 Light</vt:lpstr>
      <vt:lpstr>黑体</vt:lpstr>
      <vt:lpstr>KaiTi_GB2312</vt:lpstr>
      <vt:lpstr>KaiTi_GB2312</vt:lpstr>
      <vt:lpstr>KaiTi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10</cp:revision>
  <dcterms:created xsi:type="dcterms:W3CDTF">2019-06-28T08:05:15Z</dcterms:created>
  <dcterms:modified xsi:type="dcterms:W3CDTF">2019-06-28T11:56:21Z</dcterms:modified>
</cp:coreProperties>
</file>