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167010-FFCC-0840-9AED-1FBF5A4A2277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3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6ABAF8-48B6-964B-BCD7-B8EFEC6DD090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5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AFCB60-6525-7C4F-9848-57E7CBA9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" y="1570313"/>
            <a:ext cx="11898718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6E0F20-1F5F-A042-A95B-29E92C0E0B8D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1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AFCB60-6525-7C4F-9848-57E7CBA9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" y="1570313"/>
            <a:ext cx="11898718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00D391-C5E1-CD4C-9C2F-6B3811A5CEF4}"/>
              </a:ext>
            </a:extLst>
          </p:cNvPr>
          <p:cNvSpPr/>
          <p:nvPr/>
        </p:nvSpPr>
        <p:spPr>
          <a:xfrm>
            <a:off x="339974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51807C-8CA1-2D4D-B773-3592B467B8A6}"/>
              </a:ext>
            </a:extLst>
          </p:cNvPr>
          <p:cNvSpPr/>
          <p:nvPr/>
        </p:nvSpPr>
        <p:spPr>
          <a:xfrm>
            <a:off x="1255772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38CC162-27DF-D542-BE23-4EF45228ADCA}"/>
              </a:ext>
            </a:extLst>
          </p:cNvPr>
          <p:cNvSpPr/>
          <p:nvPr/>
        </p:nvSpPr>
        <p:spPr>
          <a:xfrm>
            <a:off x="2037346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8991FC8-8083-7945-BDD1-C3903CE23EC8}"/>
              </a:ext>
            </a:extLst>
          </p:cNvPr>
          <p:cNvSpPr/>
          <p:nvPr/>
        </p:nvSpPr>
        <p:spPr>
          <a:xfrm>
            <a:off x="2853395" y="5931015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C60ADB-32D9-2540-971E-AE2896E7D274}"/>
              </a:ext>
            </a:extLst>
          </p:cNvPr>
          <p:cNvSpPr/>
          <p:nvPr/>
        </p:nvSpPr>
        <p:spPr>
          <a:xfrm>
            <a:off x="3672939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B1FDD8-C938-4D41-9F6F-79826DBB9461}"/>
              </a:ext>
            </a:extLst>
          </p:cNvPr>
          <p:cNvSpPr/>
          <p:nvPr/>
        </p:nvSpPr>
        <p:spPr>
          <a:xfrm>
            <a:off x="4477685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CE634F9-8992-F049-9216-F400381F9401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1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AFCB60-6525-7C4F-9848-57E7CBA9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" y="1570313"/>
            <a:ext cx="11898718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00D391-C5E1-CD4C-9C2F-6B3811A5CEF4}"/>
              </a:ext>
            </a:extLst>
          </p:cNvPr>
          <p:cNvSpPr/>
          <p:nvPr/>
        </p:nvSpPr>
        <p:spPr>
          <a:xfrm>
            <a:off x="339974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51807C-8CA1-2D4D-B773-3592B467B8A6}"/>
              </a:ext>
            </a:extLst>
          </p:cNvPr>
          <p:cNvSpPr/>
          <p:nvPr/>
        </p:nvSpPr>
        <p:spPr>
          <a:xfrm>
            <a:off x="1255772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38CC162-27DF-D542-BE23-4EF45228ADCA}"/>
              </a:ext>
            </a:extLst>
          </p:cNvPr>
          <p:cNvSpPr/>
          <p:nvPr/>
        </p:nvSpPr>
        <p:spPr>
          <a:xfrm>
            <a:off x="2037346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8991FC8-8083-7945-BDD1-C3903CE23EC8}"/>
              </a:ext>
            </a:extLst>
          </p:cNvPr>
          <p:cNvSpPr/>
          <p:nvPr/>
        </p:nvSpPr>
        <p:spPr>
          <a:xfrm>
            <a:off x="2853395" y="5931015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C60ADB-32D9-2540-971E-AE2896E7D274}"/>
              </a:ext>
            </a:extLst>
          </p:cNvPr>
          <p:cNvSpPr/>
          <p:nvPr/>
        </p:nvSpPr>
        <p:spPr>
          <a:xfrm>
            <a:off x="3672939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B1FDD8-C938-4D41-9F6F-79826DBB9461}"/>
              </a:ext>
            </a:extLst>
          </p:cNvPr>
          <p:cNvSpPr/>
          <p:nvPr/>
        </p:nvSpPr>
        <p:spPr>
          <a:xfrm>
            <a:off x="4477685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5290323" y="2069226"/>
            <a:ext cx="6044218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3!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个，并且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，因此，所求的全排列一定不以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开头，可以在这里“剪枝”。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BDFEFA7-E669-3E4D-B882-67B5A41B84E6}"/>
              </a:ext>
            </a:extLst>
          </p:cNvPr>
          <p:cNvCxnSpPr>
            <a:cxnSpLocks/>
          </p:cNvCxnSpPr>
          <p:nvPr/>
        </p:nvCxnSpPr>
        <p:spPr>
          <a:xfrm flipH="1">
            <a:off x="4240404" y="2341266"/>
            <a:ext cx="9545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E49BE39-7AE8-9E4D-A412-BFB5DD0AB5B5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5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64136" y="2099288"/>
            <a:ext cx="6185417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应该减去上一轮剪枝的叶子结点个数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个，故所求的全排列一定在这个分支里，即所求的全排列一定以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开头，需要继续递归求解。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491FFB-8BAB-704E-B1D4-FC386C0A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2"/>
            <a:ext cx="6267638" cy="4260035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501039" y="2324285"/>
            <a:ext cx="7485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61C81BF-93CC-4A43-ABF6-D194C31CDDE0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4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198359" y="2575951"/>
            <a:ext cx="5302680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故以 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因此所求的全排列一定不以“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”开头，可以在这里“剪枝”。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根据之前的分析，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应该再减去这里“剪枝”的叶子结点个数，即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491FFB-8BAB-704E-B1D4-FC386C0A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2"/>
            <a:ext cx="6267638" cy="4260035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255288" y="3299617"/>
            <a:ext cx="12627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03B29D6-8971-1F4A-9FC8-209C64CFF619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B2B32A-3A86-034C-ADE9-4B77E946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1"/>
            <a:ext cx="7067414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309193" y="3916318"/>
            <a:ext cx="6185417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，因此，所求的全排列一定在以“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”开头的这个分支里。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需要继续递归求解。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928527" y="4300695"/>
            <a:ext cx="11321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7095FD-5E00-F440-9860-90A8F3DE0509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3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B2B32A-3A86-034C-ADE9-4B77E946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1"/>
            <a:ext cx="7067414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169554" y="4864905"/>
            <a:ext cx="6185417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，因此，所求的全排列一定在以“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”开头的这个分支里，已经到叶子节点了，直接返回即可。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928527" y="5194998"/>
            <a:ext cx="11321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44FC02C-1A0C-4C48-85CD-F4C682FED882}"/>
              </a:ext>
            </a:extLst>
          </p:cNvPr>
          <p:cNvSpPr/>
          <p:nvPr/>
        </p:nvSpPr>
        <p:spPr>
          <a:xfrm>
            <a:off x="2161880" y="102000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：“第 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0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57</TotalTime>
  <Words>1075</Words>
  <Application>Microsoft Macintosh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2019-06-28T08:05:15Z</dcterms:created>
  <dcterms:modified xsi:type="dcterms:W3CDTF">2019-06-28T12:46:46Z</dcterms:modified>
</cp:coreProperties>
</file>