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5923"/>
  </p:normalViewPr>
  <p:slideViewPr>
    <p:cSldViewPr snapToGrid="0" snapToObjects="1">
      <p:cViewPr>
        <p:scale>
          <a:sx n="130" d="100"/>
          <a:sy n="130" d="100"/>
        </p:scale>
        <p:origin x="6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085A-C8A8-F74D-B901-F8A7A472ABB8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E2A0-8889-114C-96CD-6132A00D0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37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E2A0-8889-114C-96CD-6132A00D03E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4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E2A0-8889-114C-96CD-6132A00D03E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45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2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65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8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83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5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0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6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2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93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07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C7CB-C291-E94D-B977-DF794332BDD1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272B-9C3F-0646-A334-D1E797CA4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5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8014" y="47163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mtClean="0"/>
              <a:t>把知识点归纳出来，粘贴在这个幻灯片里面。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4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06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2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17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6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689" y="1480897"/>
            <a:ext cx="10379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梯度下降法终止的条件：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、循环次数已经足够大（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n_iters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是一个比较大的数，例如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1e4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）；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、相邻两次的函数值差距已经非常小了（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epsilon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是一个非常小的数，例如：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1e-8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）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、学习率。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4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921463"/>
            <a:ext cx="11341100" cy="3060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450" y="13734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关键代码。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3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7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15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1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36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</Words>
  <Application>Microsoft Macintosh PowerPoint</Application>
  <PresentationFormat>宽屏</PresentationFormat>
  <Paragraphs>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DengXian</vt:lpstr>
      <vt:lpstr>DengXian Light</vt:lpstr>
      <vt:lpstr>Times New Roman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李威</cp:lastModifiedBy>
  <cp:revision>4</cp:revision>
  <dcterms:created xsi:type="dcterms:W3CDTF">2017-12-31T08:06:38Z</dcterms:created>
  <dcterms:modified xsi:type="dcterms:W3CDTF">2017-12-31T08:34:58Z</dcterms:modified>
</cp:coreProperties>
</file>