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50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3686F-932E-459C-BB9F-7641A54287A9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944-FB2B-48FB-9B34-F9FF9F4E5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7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2944-FB2B-48FB-9B34-F9FF9F4E53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4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43222-D247-4462-AF73-4B0B381DD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40BBBA-78A1-4E59-B95D-C236CEE0B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B502D-8715-4F3D-AB3E-BE950438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121E-8A4B-4891-84A3-9144E0CB2092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71A0E-004A-4D89-952E-6418994A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13F4D-D585-48CA-B773-FF664455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C59-8AD1-4CA4-A513-48E91EDB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093AB-F4C9-43BF-A699-86F00C76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F41E4-F651-4580-9DB5-76F5E80C5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517E7-F592-4FC6-A19F-0D5AC127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121E-8A4B-4891-84A3-9144E0CB2092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09287-E8D4-48E0-B45C-AA9E9D4C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22795-EA7C-491A-883E-563A9947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C59-8AD1-4CA4-A513-48E91EDB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1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F01132-7417-4131-A6E6-4E8BFB498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196B6-1583-4947-B813-730EDDCBB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D46C5-CD61-4517-B3B0-E1EE00B8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121E-8A4B-4891-84A3-9144E0CB2092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4AD9C-8201-48CC-AA7E-9526AA8F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9CE24-6174-4865-A5FF-FAD5206C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C59-8AD1-4CA4-A513-48E91EDB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84871-4E6E-42CD-AD27-47AEC11D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539BE-79EF-441E-9F27-A2BAF40D3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CEF82-FF85-473D-AA15-CAF4AECD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121E-8A4B-4891-84A3-9144E0CB2092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7FA2D-4442-491D-B2E5-C3A6C2ED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9C0F1-5EA7-425D-BBB8-6CC8D3E1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C59-8AD1-4CA4-A513-48E91EDB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85D11-6CA5-4022-B403-B68AAB9C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B1B36-52ED-4AA4-AC33-8A6F8D017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CE481-842E-459A-A6BE-5453694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121E-8A4B-4891-84A3-9144E0CB2092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CE97F-D6AF-4A75-ABD1-0207DAA5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712AD-00A3-4DC3-B5FE-97665A7E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C59-8AD1-4CA4-A513-48E91EDB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2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E7756-BB85-49E3-A921-39B5D8D9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6F3C2-D0C3-4E90-B341-FD62E9242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98A9C-BF8A-41F0-8D3B-A4011AA18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D7EA0-B712-4D4E-82AD-7ACA573D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121E-8A4B-4891-84A3-9144E0CB2092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A991C-D7A2-425E-948C-49957927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88449-6034-4466-9A67-4F5ADACA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C59-8AD1-4CA4-A513-48E91EDB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6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6912C-F04D-4CB8-8B7B-110D47C7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4C033-9F61-48FB-95E4-7BE8C627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CF670-E12A-43E6-9DA3-4A113E67B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E50F5A-6CD5-4992-9803-04C2918B8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5DD962-A764-41BA-B9F9-3A6BB53E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F51408-5D76-4D40-805F-5C698F1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121E-8A4B-4891-84A3-9144E0CB2092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C91011-3154-42D0-B566-E7A62F17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C63E81-E870-4BE7-9FCD-AA776C37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C59-8AD1-4CA4-A513-48E91EDB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7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9E46A-8C56-46C3-B60F-F066C647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945974-B58F-49C0-9A29-F0BD018C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121E-8A4B-4891-84A3-9144E0CB2092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AE3EF6-FA38-4CD5-8E37-0D4652AE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D086F6-3517-45E2-AACB-B16C131E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C59-8AD1-4CA4-A513-48E91EDB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0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AEA4A6-8511-4178-8621-839FA10E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121E-8A4B-4891-84A3-9144E0CB2092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50ED4E-B531-480E-994C-F44562FE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54049-DF50-43B3-9FAC-69C3DF9A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C59-8AD1-4CA4-A513-48E91EDB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B2FF4-E300-4616-BBA6-E91FCFDD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70D79-43FD-494A-A446-B53F4831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A74736-ECA0-4E2B-A2D0-2A766C58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7D12E-2192-4A45-9340-B16E3279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121E-8A4B-4891-84A3-9144E0CB2092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2B200-8B07-499A-9D89-4B5A69F4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E1A71-DBD9-4B64-B7AD-66D6A715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C59-8AD1-4CA4-A513-48E91EDB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7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57F66-46D6-45AF-AE0E-8E4F6E6E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902D13-2E16-4E2F-A1D1-1EF146531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083BE-A475-4964-B7B6-2FE096CDC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14076-E9A2-4731-94F9-197F7F5E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121E-8A4B-4891-84A3-9144E0CB2092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0484EF-1DBB-4378-B558-E643B3DF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BE36A-388B-45BE-8714-B0C81401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C59-8AD1-4CA4-A513-48E91EDB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8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5A5177-3002-4687-A5A6-89644F55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4ED8F-6E7C-4551-8F73-1698178B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A0E85-6BDF-48FC-83FB-DF27B0F0D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2121E-8A4B-4891-84A3-9144E0CB2092}" type="datetimeFigureOut">
              <a:rPr lang="zh-CN" altLang="en-US" smtClean="0"/>
              <a:t>2018/1/13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CE176-ABA2-4317-A405-D05866FA3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C21B5-C980-46EB-B0F2-DB7863671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3C59-8AD1-4CA4-A513-48E91EDB3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7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2B45C1-0112-42D1-85E8-3E30BB6B3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15580"/>
              </p:ext>
            </p:extLst>
          </p:nvPr>
        </p:nvGraphicFramePr>
        <p:xfrm>
          <a:off x="301674" y="391689"/>
          <a:ext cx="81279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493165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91540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4880248"/>
                    </a:ext>
                  </a:extLst>
                </a:gridCol>
              </a:tblGrid>
              <a:tr h="1761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真实值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\ 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预测值</a:t>
                      </a:r>
                      <a:endParaRPr lang="en-US" altLang="zh-CN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9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预测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正确的数量</a:t>
                      </a:r>
                      <a:endParaRPr lang="en-US" altLang="zh-CN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TN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预测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错误的数量</a:t>
                      </a:r>
                    </a:p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FP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2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预测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错误的数量</a:t>
                      </a:r>
                      <a:endParaRPr lang="en-US" altLang="zh-CN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FN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预测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正确的数量</a:t>
                      </a:r>
                      <a:endParaRPr lang="en-US" altLang="zh-CN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TP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8088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83E01F22-C707-4A84-9E8C-A5DFC3999AA7}"/>
              </a:ext>
            </a:extLst>
          </p:cNvPr>
          <p:cNvSpPr/>
          <p:nvPr/>
        </p:nvSpPr>
        <p:spPr>
          <a:xfrm>
            <a:off x="301674" y="2669333"/>
            <a:ext cx="6723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知识点：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、记忆的要点：真实值（作为行）排在预测值的前面；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、我们总是将极度偏斜中较少的数据设置成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、使用一个具体的例子来理解，帮助记忆。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3AFF31-D47C-4968-B6B3-04599C7E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419" y="391689"/>
            <a:ext cx="3522298" cy="2103120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AA416E9-EE01-4E86-8D6C-E1BF7B00B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35047"/>
              </p:ext>
            </p:extLst>
          </p:nvPr>
        </p:nvGraphicFramePr>
        <p:xfrm>
          <a:off x="301674" y="4593575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493165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91540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4880248"/>
                    </a:ext>
                  </a:extLst>
                </a:gridCol>
              </a:tblGrid>
              <a:tr h="1761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真实值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\ 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预测值</a:t>
                      </a:r>
                      <a:endParaRPr lang="en-US" altLang="zh-CN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9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9978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2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80884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C3677E7-377B-426F-BBB9-874B85C5368F}"/>
              </a:ext>
            </a:extLst>
          </p:cNvPr>
          <p:cNvSpPr/>
          <p:nvPr/>
        </p:nvSpPr>
        <p:spPr>
          <a:xfrm>
            <a:off x="301674" y="4044186"/>
            <a:ext cx="1842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总共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10000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FDE601-51BA-4617-9BA0-4C8642D7FAB7}"/>
              </a:ext>
            </a:extLst>
          </p:cNvPr>
          <p:cNvSpPr/>
          <p:nvPr/>
        </p:nvSpPr>
        <p:spPr>
          <a:xfrm>
            <a:off x="6691085" y="2946331"/>
            <a:ext cx="418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 – Negative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阴性的，否定的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– Positive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实际的，真实的；绝对的</a:t>
            </a:r>
          </a:p>
        </p:txBody>
      </p:sp>
    </p:spTree>
    <p:extLst>
      <p:ext uri="{BB962C8B-B14F-4D97-AF65-F5344CB8AC3E}">
        <p14:creationId xmlns:p14="http://schemas.microsoft.com/office/powerpoint/2010/main" val="233171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00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97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87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48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79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74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71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32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94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8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169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97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473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98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753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76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452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381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648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25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406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224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709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025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765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934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226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68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13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904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71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631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086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39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13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638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521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316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190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124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645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839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32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589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210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8987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947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542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443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654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52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905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7426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1989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34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6029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9722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322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1464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3101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9752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27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2421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9093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5014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3949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171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430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019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9345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8627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8462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95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4596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9752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8245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8457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5938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2602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2826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37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65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119</Words>
  <Application>Microsoft Office PowerPoint</Application>
  <PresentationFormat>宽屏</PresentationFormat>
  <Paragraphs>30</Paragraphs>
  <Slides>87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3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2018-01-12T14:12:23Z</dcterms:created>
  <dcterms:modified xsi:type="dcterms:W3CDTF">2018-01-13T12:57:30Z</dcterms:modified>
</cp:coreProperties>
</file>