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3525"/>
  </p:normalViewPr>
  <p:slideViewPr>
    <p:cSldViewPr snapToGrid="0" snapToObjects="1">
      <p:cViewPr>
        <p:scale>
          <a:sx n="118" d="100"/>
          <a:sy n="118" d="100"/>
        </p:scale>
        <p:origin x="15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A97B9-1194-A84B-83B7-50EC15E6648F}" type="datetimeFigureOut">
              <a:rPr kumimoji="1" lang="zh-CN" altLang="en-US" smtClean="0"/>
              <a:t>18/10/25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9DBFA-65EB-B64F-8A05-F63380639F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838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代码：</a:t>
            </a:r>
            <a:endParaRPr lang="nl-NL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NL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NL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altLang="zh-CN" dirty="0" err="1" smtClean="0"/>
              <a:t>collections</a:t>
            </a:r>
            <a:r>
              <a:rPr lang="nl-NL" altLang="zh-CN" dirty="0" smtClean="0"/>
              <a:t> </a:t>
            </a:r>
            <a:r>
              <a:rPr lang="nl-NL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NL" altLang="zh-CN" dirty="0" err="1" smtClean="0"/>
              <a:t>defaultdict</a:t>
            </a:r>
            <a:r>
              <a:rPr lang="nl-NL" altLang="zh-CN" dirty="0" smtClean="0"/>
              <a:t/>
            </a:r>
            <a:br>
              <a:rPr lang="nl-NL" altLang="zh-CN" dirty="0" smtClean="0"/>
            </a:br>
            <a:r>
              <a:rPr lang="nl-NL" altLang="zh-CN" dirty="0" smtClean="0"/>
              <a:t/>
            </a:r>
            <a:br>
              <a:rPr lang="nl-NL" altLang="zh-CN" dirty="0" smtClean="0"/>
            </a:br>
            <a:r>
              <a:rPr lang="nl-NL" altLang="zh-CN" dirty="0" smtClean="0"/>
              <a:t>data = </a:t>
            </a:r>
            <a:r>
              <a:rPr lang="nl-NL" altLang="zh-CN" b="1" dirty="0" smtClean="0">
                <a:effectLst/>
              </a:rPr>
              <a:t>[</a:t>
            </a:r>
            <a:br>
              <a:rPr lang="nl-NL" altLang="zh-CN" b="1" dirty="0" smtClean="0">
                <a:effectLst/>
              </a:rPr>
            </a:br>
            <a:r>
              <a:rPr lang="nl-NL" altLang="zh-CN" b="1" dirty="0" smtClean="0">
                <a:effectLst/>
              </a:rPr>
              <a:t>    [</a:t>
            </a:r>
            <a:r>
              <a:rPr lang="nl-NL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'r'</a:t>
            </a:r>
            <a:r>
              <a:rPr lang="nl-NL" altLang="zh-CN" dirty="0" smtClean="0"/>
              <a:t>, </a:t>
            </a:r>
            <a:r>
              <a:rPr lang="nl-NL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nl-NL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nl-NL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nl-NL" altLang="zh-CN" dirty="0" smtClean="0"/>
              <a:t>, </a:t>
            </a:r>
            <a:r>
              <a:rPr lang="nl-NL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'h'</a:t>
            </a:r>
            <a:r>
              <a:rPr lang="nl-NL" altLang="zh-CN" dirty="0" smtClean="0"/>
              <a:t>, </a:t>
            </a:r>
            <a:r>
              <a:rPr lang="nl-NL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'j'</a:t>
            </a:r>
            <a:r>
              <a:rPr lang="nl-NL" altLang="zh-CN" dirty="0" smtClean="0"/>
              <a:t>, </a:t>
            </a:r>
            <a:r>
              <a:rPr lang="nl-NL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'p'</a:t>
            </a:r>
            <a:r>
              <a:rPr lang="nl-NL" altLang="zh-CN" b="1" dirty="0" smtClean="0">
                <a:effectLst/>
              </a:rPr>
              <a:t>]</a:t>
            </a:r>
            <a:r>
              <a:rPr lang="nl-NL" altLang="zh-CN" dirty="0" smtClean="0"/>
              <a:t>,</a:t>
            </a:r>
            <a:br>
              <a:rPr lang="nl-NL" altLang="zh-CN" dirty="0" smtClean="0"/>
            </a:br>
            <a:r>
              <a:rPr lang="nl-NL" altLang="zh-CN" dirty="0" smtClean="0"/>
              <a:t>    </a:t>
            </a:r>
            <a:r>
              <a:rPr lang="nl-NL" altLang="zh-CN" b="1" dirty="0" smtClean="0">
                <a:effectLst/>
              </a:rPr>
              <a:t>[</a:t>
            </a:r>
            <a:r>
              <a:rPr lang="nl-NL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nl-NL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nl-NL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nl-NL" altLang="zh-CN" dirty="0" smtClean="0"/>
              <a:t>, </a:t>
            </a:r>
            <a:r>
              <a:rPr lang="nl-NL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'y'</a:t>
            </a:r>
            <a:r>
              <a:rPr lang="nl-NL" altLang="zh-CN" dirty="0" smtClean="0"/>
              <a:t>, </a:t>
            </a:r>
            <a:r>
              <a:rPr lang="nl-NL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'x'</a:t>
            </a:r>
            <a:r>
              <a:rPr lang="nl-NL" altLang="zh-CN" dirty="0" smtClean="0"/>
              <a:t>, </a:t>
            </a:r>
            <a:r>
              <a:rPr lang="nl-NL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'w'</a:t>
            </a:r>
            <a:r>
              <a:rPr lang="nl-NL" altLang="zh-CN" dirty="0" smtClean="0"/>
              <a:t>, </a:t>
            </a:r>
            <a:r>
              <a:rPr lang="nl-NL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'v'</a:t>
            </a:r>
            <a:r>
              <a:rPr lang="nl-NL" altLang="zh-CN" dirty="0" smtClean="0"/>
              <a:t>, </a:t>
            </a:r>
            <a:r>
              <a:rPr lang="nl-NL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'u'</a:t>
            </a:r>
            <a:r>
              <a:rPr lang="nl-NL" altLang="zh-CN" dirty="0" smtClean="0"/>
              <a:t>, </a:t>
            </a:r>
            <a:r>
              <a:rPr lang="nl-NL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't'</a:t>
            </a:r>
            <a:r>
              <a:rPr lang="nl-NL" altLang="zh-CN" dirty="0" smtClean="0"/>
              <a:t>, </a:t>
            </a:r>
            <a:r>
              <a:rPr lang="nl-NL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's'</a:t>
            </a:r>
            <a:r>
              <a:rPr lang="nl-NL" altLang="zh-CN" b="1" dirty="0" smtClean="0">
                <a:effectLst/>
              </a:rPr>
              <a:t>]</a:t>
            </a:r>
            <a:r>
              <a:rPr lang="nl-NL" altLang="zh-CN" dirty="0" smtClean="0"/>
              <a:t>,</a:t>
            </a:r>
            <a:br>
              <a:rPr lang="nl-NL" altLang="zh-CN" dirty="0" smtClean="0"/>
            </a:br>
            <a:r>
              <a:rPr lang="nl-NL" altLang="zh-CN" dirty="0" smtClean="0"/>
              <a:t>    </a:t>
            </a:r>
            <a:r>
              <a:rPr lang="nl-NL" altLang="zh-CN" b="1" dirty="0" smtClean="0">
                <a:effectLst/>
              </a:rPr>
              <a:t>[</a:t>
            </a:r>
            <a:r>
              <a:rPr lang="nl-NL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nl-NL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nl-NL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nl-NL" altLang="zh-CN" b="1" dirty="0" smtClean="0">
                <a:effectLst/>
              </a:rPr>
              <a:t>]</a:t>
            </a:r>
            <a:r>
              <a:rPr lang="nl-NL" altLang="zh-CN" dirty="0" smtClean="0"/>
              <a:t>,</a:t>
            </a:r>
            <a:br>
              <a:rPr lang="nl-NL" altLang="zh-CN" dirty="0" smtClean="0"/>
            </a:br>
            <a:r>
              <a:rPr lang="nl-NL" altLang="zh-CN" dirty="0" smtClean="0"/>
              <a:t>    </a:t>
            </a:r>
            <a:r>
              <a:rPr lang="nl-NL" altLang="zh-CN" b="1" dirty="0" smtClean="0">
                <a:effectLst/>
              </a:rPr>
              <a:t>[</a:t>
            </a:r>
            <a:r>
              <a:rPr lang="nl-NL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'r'</a:t>
            </a:r>
            <a:r>
              <a:rPr lang="nl-NL" altLang="zh-CN" dirty="0" smtClean="0"/>
              <a:t>, </a:t>
            </a:r>
            <a:r>
              <a:rPr lang="nl-NL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'x'</a:t>
            </a:r>
            <a:r>
              <a:rPr lang="nl-NL" altLang="zh-CN" dirty="0" smtClean="0"/>
              <a:t>, </a:t>
            </a:r>
            <a:r>
              <a:rPr lang="nl-NL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'n'</a:t>
            </a:r>
            <a:r>
              <a:rPr lang="nl-NL" altLang="zh-CN" dirty="0" smtClean="0"/>
              <a:t>, </a:t>
            </a:r>
            <a:r>
              <a:rPr lang="nl-NL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'o'</a:t>
            </a:r>
            <a:r>
              <a:rPr lang="nl-NL" altLang="zh-CN" dirty="0" smtClean="0"/>
              <a:t>, </a:t>
            </a:r>
            <a:r>
              <a:rPr lang="nl-NL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's'</a:t>
            </a:r>
            <a:r>
              <a:rPr lang="nl-NL" altLang="zh-CN" b="1" dirty="0" smtClean="0">
                <a:effectLst/>
              </a:rPr>
              <a:t>]</a:t>
            </a:r>
            <a:r>
              <a:rPr lang="nl-NL" altLang="zh-CN" dirty="0" smtClean="0"/>
              <a:t>,</a:t>
            </a:r>
            <a:br>
              <a:rPr lang="nl-NL" altLang="zh-CN" dirty="0" smtClean="0"/>
            </a:br>
            <a:r>
              <a:rPr lang="nl-NL" altLang="zh-CN" dirty="0" smtClean="0"/>
              <a:t>    </a:t>
            </a:r>
            <a:r>
              <a:rPr lang="nl-NL" altLang="zh-CN" b="1" dirty="0" smtClean="0">
                <a:effectLst/>
              </a:rPr>
              <a:t>[</a:t>
            </a:r>
            <a:r>
              <a:rPr lang="nl-NL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'y'</a:t>
            </a:r>
            <a:r>
              <a:rPr lang="nl-NL" altLang="zh-CN" dirty="0" smtClean="0"/>
              <a:t>, </a:t>
            </a:r>
            <a:r>
              <a:rPr lang="nl-NL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'r'</a:t>
            </a:r>
            <a:r>
              <a:rPr lang="nl-NL" altLang="zh-CN" dirty="0" smtClean="0"/>
              <a:t>, </a:t>
            </a:r>
            <a:r>
              <a:rPr lang="nl-NL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'x'</a:t>
            </a:r>
            <a:r>
              <a:rPr lang="nl-NL" altLang="zh-CN" dirty="0" smtClean="0"/>
              <a:t>, </a:t>
            </a:r>
            <a:r>
              <a:rPr lang="nl-NL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nl-NL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nl-NL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nl-NL" altLang="zh-CN" dirty="0" smtClean="0"/>
              <a:t>, </a:t>
            </a:r>
            <a:r>
              <a:rPr lang="nl-NL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'q'</a:t>
            </a:r>
            <a:r>
              <a:rPr lang="nl-NL" altLang="zh-CN" dirty="0" smtClean="0"/>
              <a:t>, </a:t>
            </a:r>
            <a:r>
              <a:rPr lang="nl-NL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't'</a:t>
            </a:r>
            <a:r>
              <a:rPr lang="nl-NL" altLang="zh-CN" dirty="0" smtClean="0"/>
              <a:t>, </a:t>
            </a:r>
            <a:r>
              <a:rPr lang="nl-NL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'p'</a:t>
            </a:r>
            <a:r>
              <a:rPr lang="nl-NL" altLang="zh-CN" b="1" dirty="0" smtClean="0">
                <a:effectLst/>
              </a:rPr>
              <a:t>]</a:t>
            </a:r>
            <a:r>
              <a:rPr lang="nl-NL" altLang="zh-CN" dirty="0" smtClean="0"/>
              <a:t>,</a:t>
            </a:r>
            <a:br>
              <a:rPr lang="nl-NL" altLang="zh-CN" dirty="0" smtClean="0"/>
            </a:br>
            <a:r>
              <a:rPr lang="nl-NL" altLang="zh-CN" dirty="0" smtClean="0"/>
              <a:t>    </a:t>
            </a:r>
            <a:r>
              <a:rPr lang="nl-NL" altLang="zh-CN" b="1" dirty="0" smtClean="0">
                <a:effectLst/>
              </a:rPr>
              <a:t>[</a:t>
            </a:r>
            <a:r>
              <a:rPr lang="nl-NL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'y'</a:t>
            </a:r>
            <a:r>
              <a:rPr lang="nl-NL" altLang="zh-CN" dirty="0" smtClean="0"/>
              <a:t>, </a:t>
            </a:r>
            <a:r>
              <a:rPr lang="nl-NL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nl-NL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nl-NL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nl-NL" altLang="zh-CN" dirty="0" smtClean="0"/>
              <a:t>, </a:t>
            </a:r>
            <a:r>
              <a:rPr lang="nl-NL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'x'</a:t>
            </a:r>
            <a:r>
              <a:rPr lang="nl-NL" altLang="zh-CN" dirty="0" smtClean="0"/>
              <a:t>, </a:t>
            </a:r>
            <a:r>
              <a:rPr lang="nl-NL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'e'</a:t>
            </a:r>
            <a:r>
              <a:rPr lang="nl-NL" altLang="zh-CN" dirty="0" smtClean="0"/>
              <a:t>, </a:t>
            </a:r>
            <a:r>
              <a:rPr lang="nl-NL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'q'</a:t>
            </a:r>
            <a:r>
              <a:rPr lang="nl-NL" altLang="zh-CN" dirty="0" smtClean="0"/>
              <a:t>, </a:t>
            </a:r>
            <a:r>
              <a:rPr lang="nl-NL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's'</a:t>
            </a:r>
            <a:r>
              <a:rPr lang="nl-NL" altLang="zh-CN" dirty="0" smtClean="0"/>
              <a:t>, </a:t>
            </a:r>
            <a:r>
              <a:rPr lang="nl-NL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't'</a:t>
            </a:r>
            <a:r>
              <a:rPr lang="nl-NL" altLang="zh-CN" dirty="0" smtClean="0"/>
              <a:t>, </a:t>
            </a:r>
            <a:r>
              <a:rPr lang="nl-NL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'm'</a:t>
            </a:r>
            <a:r>
              <a:rPr lang="nl-NL" altLang="zh-CN" b="1" dirty="0" smtClean="0">
                <a:effectLst/>
              </a:rPr>
              <a:t>]</a:t>
            </a:r>
            <a:br>
              <a:rPr lang="nl-NL" altLang="zh-CN" b="1" dirty="0" smtClean="0">
                <a:effectLst/>
              </a:rPr>
            </a:br>
            <a:r>
              <a:rPr lang="nl-NL" altLang="zh-CN" b="1" dirty="0" smtClean="0">
                <a:effectLst/>
              </a:rPr>
              <a:t>]</a:t>
            </a:r>
            <a:br>
              <a:rPr lang="nl-NL" altLang="zh-CN" b="1" dirty="0" smtClean="0">
                <a:effectLst/>
              </a:rPr>
            </a:br>
            <a:r>
              <a:rPr lang="nl-NL" altLang="zh-CN" b="1" dirty="0" smtClean="0">
                <a:effectLst/>
              </a:rPr>
              <a:t/>
            </a:r>
            <a:br>
              <a:rPr lang="nl-NL" altLang="zh-CN" b="1" dirty="0" smtClean="0">
                <a:effectLst/>
              </a:rPr>
            </a:br>
            <a:r>
              <a:rPr lang="nl-NL" altLang="zh-CN" dirty="0" smtClean="0"/>
              <a:t>d = </a:t>
            </a:r>
            <a:r>
              <a:rPr lang="nl-NL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defaultdict</a:t>
            </a:r>
            <a:r>
              <a:rPr lang="nl-NL" altLang="zh-CN" b="1" dirty="0" smtClean="0">
                <a:effectLst/>
              </a:rPr>
              <a:t>(</a:t>
            </a:r>
            <a:r>
              <a:rPr lang="nl-NL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nl-NL" altLang="zh-CN" b="1" dirty="0" smtClean="0">
                <a:effectLst/>
              </a:rPr>
              <a:t>)</a:t>
            </a:r>
            <a:br>
              <a:rPr lang="nl-NL" altLang="zh-CN" b="1" dirty="0" smtClean="0">
                <a:effectLst/>
              </a:rPr>
            </a:br>
            <a:r>
              <a:rPr lang="nl-NL" altLang="zh-CN" b="1" dirty="0" smtClean="0">
                <a:effectLst/>
              </a:rPr>
              <a:t/>
            </a:r>
            <a:br>
              <a:rPr lang="nl-NL" altLang="zh-CN" b="1" dirty="0" smtClean="0">
                <a:effectLst/>
              </a:rPr>
            </a:br>
            <a:r>
              <a:rPr lang="nl-NL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NL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altLang="zh-CN" dirty="0" smtClean="0"/>
              <a:t>item </a:t>
            </a:r>
            <a:r>
              <a:rPr lang="nl-NL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nl-NL" altLang="zh-CN" dirty="0" smtClean="0"/>
              <a:t>data:</a:t>
            </a:r>
            <a:br>
              <a:rPr lang="nl-NL" altLang="zh-CN" dirty="0" smtClean="0"/>
            </a:br>
            <a:r>
              <a:rPr lang="nl-NL" altLang="zh-CN" dirty="0" smtClean="0"/>
              <a:t>    </a:t>
            </a:r>
            <a:r>
              <a:rPr lang="nl-NL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NL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altLang="zh-CN" dirty="0" err="1" smtClean="0"/>
              <a:t>one</a:t>
            </a:r>
            <a:r>
              <a:rPr lang="nl-NL" altLang="zh-CN" dirty="0" smtClean="0"/>
              <a:t> </a:t>
            </a:r>
            <a:r>
              <a:rPr lang="nl-NL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nl-NL" altLang="zh-CN" dirty="0" smtClean="0"/>
              <a:t>item:</a:t>
            </a:r>
            <a:br>
              <a:rPr lang="nl-NL" altLang="zh-CN" dirty="0" smtClean="0"/>
            </a:br>
            <a:r>
              <a:rPr lang="nl-NL" altLang="zh-CN" dirty="0" smtClean="0"/>
              <a:t>        d</a:t>
            </a:r>
            <a:r>
              <a:rPr lang="nl-NL" altLang="zh-CN" b="1" dirty="0" smtClean="0">
                <a:effectLst/>
              </a:rPr>
              <a:t>[</a:t>
            </a:r>
            <a:r>
              <a:rPr lang="nl-NL" altLang="zh-CN" dirty="0" err="1" smtClean="0"/>
              <a:t>one</a:t>
            </a:r>
            <a:r>
              <a:rPr lang="nl-NL" altLang="zh-CN" b="1" dirty="0" smtClean="0">
                <a:effectLst/>
              </a:rPr>
              <a:t>] </a:t>
            </a:r>
            <a:r>
              <a:rPr lang="nl-NL" altLang="zh-CN" dirty="0" smtClean="0"/>
              <a:t>+= </a:t>
            </a:r>
            <a:r>
              <a:rPr lang="nl-NL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br>
              <a:rPr lang="nl-NL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nl-NL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altLang="zh-CN" dirty="0" err="1" smtClean="0"/>
              <a:t>filter_d</a:t>
            </a:r>
            <a:r>
              <a:rPr lang="nl-NL" altLang="zh-CN" dirty="0" smtClean="0"/>
              <a:t> = </a:t>
            </a:r>
            <a:r>
              <a:rPr lang="nl-NL" altLang="zh-CN" b="1" dirty="0" smtClean="0">
                <a:effectLst/>
              </a:rPr>
              <a:t>{</a:t>
            </a:r>
            <a:r>
              <a:rPr lang="nl-NL" altLang="zh-CN" dirty="0" smtClean="0"/>
              <a:t>k: v </a:t>
            </a:r>
            <a:r>
              <a:rPr lang="nl-NL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NL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altLang="zh-CN" dirty="0" smtClean="0"/>
              <a:t>k, v </a:t>
            </a:r>
            <a:r>
              <a:rPr lang="nl-NL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nl-NL" altLang="zh-CN" dirty="0" err="1" smtClean="0"/>
              <a:t>d.</a:t>
            </a:r>
            <a:r>
              <a:rPr lang="nl-NL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</a:t>
            </a:r>
            <a:r>
              <a:rPr lang="nl-NL" altLang="zh-CN" b="1" dirty="0" smtClean="0">
                <a:effectLst/>
              </a:rPr>
              <a:t>() </a:t>
            </a:r>
            <a:r>
              <a:rPr lang="nl-NL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NL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altLang="zh-CN" dirty="0" smtClean="0"/>
              <a:t>v &gt;= </a:t>
            </a:r>
            <a:r>
              <a:rPr lang="nl-NL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nl-NL" altLang="zh-CN" b="1" dirty="0" smtClean="0">
                <a:effectLst/>
              </a:rPr>
              <a:t>}</a:t>
            </a:r>
            <a:br>
              <a:rPr lang="nl-NL" altLang="zh-CN" b="1" dirty="0" smtClean="0">
                <a:effectLst/>
              </a:rPr>
            </a:br>
            <a:r>
              <a:rPr lang="nl-NL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nl-NL" altLang="zh-CN" b="1" dirty="0" smtClean="0">
                <a:effectLst/>
              </a:rPr>
              <a:t>(</a:t>
            </a:r>
            <a:r>
              <a:rPr lang="nl-NL" altLang="zh-CN" dirty="0" err="1" smtClean="0"/>
              <a:t>filter_d</a:t>
            </a:r>
            <a:r>
              <a:rPr lang="nl-NL" altLang="zh-CN" b="1" dirty="0" smtClean="0">
                <a:effectLst/>
              </a:rPr>
              <a:t>)</a:t>
            </a:r>
            <a:br>
              <a:rPr lang="nl-NL" altLang="zh-CN" b="1" dirty="0" smtClean="0">
                <a:effectLst/>
              </a:rPr>
            </a:br>
            <a:r>
              <a:rPr lang="nl-NL" altLang="zh-CN" b="1" dirty="0" smtClean="0">
                <a:effectLst/>
              </a:rPr>
              <a:t/>
            </a:r>
            <a:br>
              <a:rPr lang="nl-NL" altLang="zh-CN" b="1" dirty="0" smtClean="0">
                <a:effectLst/>
              </a:rPr>
            </a:br>
            <a:r>
              <a:rPr lang="nl-NL" altLang="zh-CN" dirty="0" err="1" smtClean="0"/>
              <a:t>result</a:t>
            </a:r>
            <a:r>
              <a:rPr lang="nl-NL" altLang="zh-CN" dirty="0" smtClean="0"/>
              <a:t> = </a:t>
            </a:r>
            <a:r>
              <a:rPr lang="nl-NL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sorted</a:t>
            </a:r>
            <a:r>
              <a:rPr lang="nl-NL" altLang="zh-CN" b="1" dirty="0" smtClean="0">
                <a:effectLst/>
              </a:rPr>
              <a:t>(</a:t>
            </a:r>
            <a:r>
              <a:rPr lang="nl-NL" altLang="zh-CN" dirty="0" err="1" smtClean="0"/>
              <a:t>filter_d.</a:t>
            </a:r>
            <a:r>
              <a:rPr lang="nl-NL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</a:t>
            </a:r>
            <a:r>
              <a:rPr lang="nl-NL" altLang="zh-CN" b="1" dirty="0" smtClean="0">
                <a:effectLst/>
              </a:rPr>
              <a:t>()</a:t>
            </a:r>
            <a:r>
              <a:rPr lang="nl-NL" altLang="zh-CN" dirty="0" smtClean="0"/>
              <a:t>, </a:t>
            </a:r>
            <a:r>
              <a:rPr lang="nl-NL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nl-NL" altLang="zh-CN" dirty="0" smtClean="0"/>
              <a:t>=</a:t>
            </a:r>
            <a:r>
              <a:rPr lang="nl-NL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</a:t>
            </a:r>
            <a:r>
              <a:rPr lang="nl-NL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altLang="zh-CN" dirty="0" smtClean="0"/>
              <a:t>p: p</a:t>
            </a:r>
            <a:r>
              <a:rPr lang="nl-NL" altLang="zh-CN" b="1" dirty="0" smtClean="0">
                <a:effectLst/>
              </a:rPr>
              <a:t>[</a:t>
            </a:r>
            <a:r>
              <a:rPr lang="nl-NL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nl-NL" altLang="zh-CN" b="1" dirty="0" smtClean="0">
                <a:effectLst/>
              </a:rPr>
              <a:t>]</a:t>
            </a:r>
            <a:r>
              <a:rPr lang="nl-NL" altLang="zh-CN" dirty="0" smtClean="0"/>
              <a:t>, </a:t>
            </a:r>
            <a:r>
              <a:rPr lang="nl-NL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reverse</a:t>
            </a:r>
            <a:r>
              <a:rPr lang="nl-NL" altLang="zh-CN" dirty="0" smtClean="0"/>
              <a:t>=</a:t>
            </a:r>
            <a:r>
              <a:rPr lang="nl-NL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nl-NL" altLang="zh-CN" b="1" dirty="0" smtClean="0">
                <a:effectLst/>
              </a:rPr>
              <a:t>)</a:t>
            </a:r>
            <a:br>
              <a:rPr lang="nl-NL" altLang="zh-CN" b="1" dirty="0" smtClean="0">
                <a:effectLst/>
              </a:rPr>
            </a:br>
            <a:r>
              <a:rPr lang="nl-NL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nl-NL" altLang="zh-CN" b="1" dirty="0" smtClean="0">
                <a:effectLst/>
              </a:rPr>
              <a:t>(</a:t>
            </a:r>
            <a:r>
              <a:rPr lang="nl-NL" altLang="zh-CN" dirty="0" err="1" smtClean="0"/>
              <a:t>result</a:t>
            </a:r>
            <a:r>
              <a:rPr lang="nl-NL" altLang="zh-CN" b="1" dirty="0" smtClean="0">
                <a:effectLst/>
              </a:rPr>
              <a:t>)</a:t>
            </a:r>
            <a:br>
              <a:rPr lang="nl-NL" altLang="zh-CN" b="1" dirty="0" smtClean="0">
                <a:effectLst/>
              </a:rPr>
            </a:b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9DBFA-65EB-B64F-8A05-F63380639F2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243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z,r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z,x,y,t,s</a:t>
            </a:r>
            <a:endParaRPr kumimoji="1" lang="en-US" altLang="zh-CN" dirty="0" smtClean="0"/>
          </a:p>
          <a:p>
            <a:r>
              <a:rPr kumimoji="1" lang="en-US" altLang="zh-CN" dirty="0" smtClean="0"/>
              <a:t>z</a:t>
            </a:r>
          </a:p>
          <a:p>
            <a:r>
              <a:rPr kumimoji="1" lang="en-US" altLang="zh-CN" dirty="0" err="1" smtClean="0"/>
              <a:t>x,r,s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z,x,r,y,t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z,x,y,t,s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9DBFA-65EB-B64F-8A05-F63380639F2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6567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4006-A113-EC4E-8765-8DE5BAD6E5B6}" type="datetimeFigureOut">
              <a:rPr kumimoji="1" lang="zh-CN" altLang="en-US" smtClean="0"/>
              <a:t>18/10/25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83CB-DDB0-5C4D-A5EE-800CEB23B9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77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4006-A113-EC4E-8765-8DE5BAD6E5B6}" type="datetimeFigureOut">
              <a:rPr kumimoji="1" lang="zh-CN" altLang="en-US" smtClean="0"/>
              <a:t>18/10/25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83CB-DDB0-5C4D-A5EE-800CEB23B9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97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4006-A113-EC4E-8765-8DE5BAD6E5B6}" type="datetimeFigureOut">
              <a:rPr kumimoji="1" lang="zh-CN" altLang="en-US" smtClean="0"/>
              <a:t>18/10/25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83CB-DDB0-5C4D-A5EE-800CEB23B9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828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4006-A113-EC4E-8765-8DE5BAD6E5B6}" type="datetimeFigureOut">
              <a:rPr kumimoji="1" lang="zh-CN" altLang="en-US" smtClean="0"/>
              <a:t>18/10/25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83CB-DDB0-5C4D-A5EE-800CEB23B9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802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4006-A113-EC4E-8765-8DE5BAD6E5B6}" type="datetimeFigureOut">
              <a:rPr kumimoji="1" lang="zh-CN" altLang="en-US" smtClean="0"/>
              <a:t>18/10/25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83CB-DDB0-5C4D-A5EE-800CEB23B9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685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4006-A113-EC4E-8765-8DE5BAD6E5B6}" type="datetimeFigureOut">
              <a:rPr kumimoji="1" lang="zh-CN" altLang="en-US" smtClean="0"/>
              <a:t>18/10/25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83CB-DDB0-5C4D-A5EE-800CEB23B9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16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4006-A113-EC4E-8765-8DE5BAD6E5B6}" type="datetimeFigureOut">
              <a:rPr kumimoji="1" lang="zh-CN" altLang="en-US" smtClean="0"/>
              <a:t>18/10/25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83CB-DDB0-5C4D-A5EE-800CEB23B9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431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4006-A113-EC4E-8765-8DE5BAD6E5B6}" type="datetimeFigureOut">
              <a:rPr kumimoji="1" lang="zh-CN" altLang="en-US" smtClean="0"/>
              <a:t>18/10/25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83CB-DDB0-5C4D-A5EE-800CEB23B9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30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4006-A113-EC4E-8765-8DE5BAD6E5B6}" type="datetimeFigureOut">
              <a:rPr kumimoji="1" lang="zh-CN" altLang="en-US" smtClean="0"/>
              <a:t>18/10/25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83CB-DDB0-5C4D-A5EE-800CEB23B9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815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4006-A113-EC4E-8765-8DE5BAD6E5B6}" type="datetimeFigureOut">
              <a:rPr kumimoji="1" lang="zh-CN" altLang="en-US" smtClean="0"/>
              <a:t>18/10/25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83CB-DDB0-5C4D-A5EE-800CEB23B9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4496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4006-A113-EC4E-8765-8DE5BAD6E5B6}" type="datetimeFigureOut">
              <a:rPr kumimoji="1" lang="zh-CN" altLang="en-US" smtClean="0"/>
              <a:t>18/10/25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83CB-DDB0-5C4D-A5EE-800CEB23B9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530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84006-A113-EC4E-8765-8DE5BAD6E5B6}" type="datetimeFigureOut">
              <a:rPr kumimoji="1" lang="zh-CN" altLang="en-US" smtClean="0"/>
              <a:t>18/10/25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F83CB-DDB0-5C4D-A5EE-800CEB23B9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229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91" y="997321"/>
            <a:ext cx="10096500" cy="2527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2291" y="48035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数据集如下：</a:t>
            </a:r>
            <a:endParaRPr kumimoji="1" lang="zh-CN" altLang="en-US" dirty="0">
              <a:latin typeface="KaiTi" charset="-122"/>
              <a:ea typeface="KaiTi" charset="-122"/>
              <a:cs typeface="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42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5816" y="275865"/>
            <a:ext cx="88529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首先统计频数，这里设置支持度阈值为 </a:t>
            </a:r>
            <a:r>
              <a:rPr kumimoji="1" lang="en-US" altLang="zh-CN" dirty="0" smtClean="0">
                <a:latin typeface="KaiTi" charset="-122"/>
                <a:ea typeface="KaiTi" charset="-122"/>
                <a:cs typeface="KaiTi" charset="-122"/>
              </a:rPr>
              <a:t>3</a:t>
            </a:r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，并且按照支持度降序排序。</a:t>
            </a:r>
            <a:endParaRPr kumimoji="1" lang="zh-CN" altLang="en-US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5816" y="754636"/>
            <a:ext cx="71096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[('z', 5)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('x', 4)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('r', 3), 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'y', 3)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('t', 3)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('s', 3)]</a:t>
            </a:r>
          </a:p>
        </p:txBody>
      </p:sp>
      <p:sp>
        <p:nvSpPr>
          <p:cNvPr id="6" name="矩形 5"/>
          <p:cNvSpPr/>
          <p:nvPr/>
        </p:nvSpPr>
        <p:spPr>
          <a:xfrm>
            <a:off x="525816" y="1233407"/>
            <a:ext cx="88529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然后将原始数据集进行过滤，并且将过滤以后的数据集按照上面的顺序排序。</a:t>
            </a:r>
            <a:endParaRPr kumimoji="1" lang="zh-CN" altLang="en-US" dirty="0">
              <a:latin typeface="KaiTi" charset="-122"/>
              <a:ea typeface="KaiTi" charset="-122"/>
              <a:cs typeface="KaiTi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16" y="1712178"/>
            <a:ext cx="25654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70" y="620486"/>
            <a:ext cx="8830629" cy="46881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0670" y="5501008"/>
            <a:ext cx="6742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latin typeface="Times New Roman" charset="0"/>
                <a:ea typeface="楷体" charset="-122"/>
                <a:cs typeface="KaiTi" charset="-122"/>
              </a:rPr>
              <a:t>首先生成项集个数为 </a:t>
            </a:r>
            <a:r>
              <a:rPr kumimoji="1" lang="en-US" altLang="zh-CN" dirty="0" smtClean="0">
                <a:latin typeface="Times New Roman" charset="0"/>
                <a:ea typeface="楷体" charset="-122"/>
                <a:cs typeface="KaiTi" charset="-122"/>
              </a:rPr>
              <a:t>1</a:t>
            </a:r>
            <a:r>
              <a:rPr kumimoji="1" lang="zh-CN" altLang="en-US" dirty="0" smtClean="0">
                <a:latin typeface="Times New Roman" charset="0"/>
                <a:ea typeface="楷体" charset="-122"/>
                <a:cs typeface="KaiTi" charset="-122"/>
              </a:rPr>
              <a:t> 的所有项集的集合。下面是输出结果。</a:t>
            </a:r>
            <a:endParaRPr kumimoji="1" lang="zh-CN" altLang="en-US" dirty="0">
              <a:latin typeface="Times New Roman" charset="0"/>
              <a:ea typeface="楷体" charset="-122"/>
              <a:cs typeface="KaiT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6062748"/>
            <a:ext cx="113284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9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" y="209768"/>
            <a:ext cx="6940234" cy="635431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34336" y="216927"/>
            <a:ext cx="5359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Times New Roman" charset="0"/>
                <a:ea typeface="楷体" charset="-122"/>
                <a:cs typeface="KaiTi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" charset="-122"/>
                <a:cs typeface="KaiTi" charset="-122"/>
              </a:rPr>
              <a:t>、候选集是一层一层来的。首先通过 </a:t>
            </a:r>
            <a:r>
              <a:rPr kumimoji="1" lang="en-US" altLang="zh-CN" dirty="0">
                <a:latin typeface="Times New Roman" charset="0"/>
                <a:ea typeface="楷体" charset="-122"/>
                <a:cs typeface="KaiTi" charset="-122"/>
              </a:rPr>
              <a:t>create_c1()</a:t>
            </a:r>
            <a:r>
              <a:rPr kumimoji="1" lang="zh-CN" altLang="en-US" dirty="0">
                <a:latin typeface="Times New Roman" charset="0"/>
                <a:ea typeface="楷体" charset="-122"/>
                <a:cs typeface="KaiTi" charset="-122"/>
              </a:rPr>
              <a:t> 方法生成了第一层候选集；</a:t>
            </a:r>
            <a:endParaRPr kumimoji="1" lang="zh-CN" altLang="en-US" dirty="0">
              <a:latin typeface="Times New Roman" charset="0"/>
              <a:ea typeface="楷体" charset="-122"/>
              <a:cs typeface="KaiTi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34337" y="1504980"/>
            <a:ext cx="5359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" charset="-122"/>
                <a:cs typeface="KaiTi" charset="-122"/>
              </a:rPr>
              <a:t>这个候选集中的每个项集只有 </a:t>
            </a:r>
            <a:r>
              <a:rPr kumimoji="1" lang="en-US" altLang="zh-CN" dirty="0">
                <a:latin typeface="Times New Roman" charset="0"/>
                <a:ea typeface="楷体" charset="-122"/>
                <a:cs typeface="KaiTi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" charset="-122"/>
                <a:cs typeface="KaiTi" charset="-122"/>
              </a:rPr>
              <a:t> 个元素。</a:t>
            </a:r>
            <a:endParaRPr kumimoji="1" lang="zh-CN" altLang="en-US" dirty="0">
              <a:latin typeface="Times New Roman" charset="0"/>
              <a:ea typeface="楷体" charset="-122"/>
              <a:cs typeface="KaiT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34337" y="1953253"/>
            <a:ext cx="5359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Times New Roman" charset="0"/>
                <a:ea typeface="楷体" charset="-122"/>
                <a:cs typeface="KaiTi" charset="-122"/>
              </a:rPr>
              <a:t>2</a:t>
            </a:r>
            <a:r>
              <a:rPr kumimoji="1" lang="zh-CN" altLang="en-US" dirty="0">
                <a:latin typeface="Times New Roman" charset="0"/>
                <a:ea typeface="楷体" charset="-122"/>
                <a:cs typeface="KaiTi" charset="-122"/>
              </a:rPr>
              <a:t>、然后我们统计这些个项集的支持度，过滤掉那些支持度小于阈值的项集，剩下的就是频繁项集。</a:t>
            </a:r>
            <a:endParaRPr kumimoji="1" lang="zh-CN" altLang="en-US" dirty="0">
              <a:latin typeface="Times New Roman" charset="0"/>
              <a:ea typeface="楷体" charset="-122"/>
              <a:cs typeface="KaiTi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771" y="1113253"/>
            <a:ext cx="7392400" cy="22376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234337" y="2933342"/>
            <a:ext cx="57508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Times New Roman" charset="0"/>
                <a:ea typeface="楷体" charset="-122"/>
                <a:cs typeface="KaiTi" charset="-122"/>
              </a:rPr>
              <a:t>3</a:t>
            </a:r>
            <a:r>
              <a:rPr kumimoji="1" lang="zh-CN" altLang="en-US" dirty="0" smtClean="0">
                <a:latin typeface="Times New Roman" charset="0"/>
                <a:ea typeface="楷体" charset="-122"/>
                <a:cs typeface="KaiTi" charset="-122"/>
              </a:rPr>
              <a:t>、在遍历完整个数据集的时候，就可以计算频数了，进而计算频率（即这里的支持度），支持度要保存下来，后面有用。</a:t>
            </a:r>
            <a:endParaRPr kumimoji="1" lang="en-US" altLang="zh-CN" dirty="0" smtClean="0">
              <a:latin typeface="Times New Roman" charset="0"/>
              <a:ea typeface="楷体" charset="-122"/>
              <a:cs typeface="KaiTi" charset="-122"/>
            </a:endParaRPr>
          </a:p>
          <a:p>
            <a:r>
              <a:rPr kumimoji="1" lang="zh-CN" altLang="en-US" dirty="0" smtClean="0">
                <a:latin typeface="Times New Roman" charset="0"/>
                <a:ea typeface="楷体" charset="-122"/>
                <a:cs typeface="KaiTi" charset="-122"/>
              </a:rPr>
              <a:t>把那些不符合最小支持度要求的项集去掉，剩下频繁项集。</a:t>
            </a:r>
            <a:endParaRPr kumimoji="1" lang="zh-CN" altLang="en-US" dirty="0">
              <a:latin typeface="Times New Roman" charset="0"/>
              <a:ea typeface="楷体" charset="-122"/>
              <a:cs typeface="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926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" y="827786"/>
            <a:ext cx="11157857" cy="249448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95942" y="3575599"/>
            <a:ext cx="50183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latin typeface="Times New Roman" charset="0"/>
                <a:ea typeface="楷体" charset="-122"/>
                <a:cs typeface="KaiTi" charset="-122"/>
              </a:rPr>
              <a:t>生成的候选项集的元素个数，比上一层多 </a:t>
            </a:r>
            <a:r>
              <a:rPr kumimoji="1" lang="en-US" altLang="zh-CN" dirty="0" smtClean="0">
                <a:latin typeface="Times New Roman" charset="0"/>
                <a:ea typeface="楷体" charset="-122"/>
                <a:cs typeface="KaiTi" charset="-122"/>
              </a:rPr>
              <a:t>1</a:t>
            </a:r>
            <a:r>
              <a:rPr kumimoji="1" lang="zh-CN" altLang="en-US" dirty="0" smtClean="0">
                <a:latin typeface="Times New Roman" charset="0"/>
                <a:ea typeface="楷体" charset="-122"/>
                <a:cs typeface="KaiTi" charset="-122"/>
              </a:rPr>
              <a:t> 个。</a:t>
            </a:r>
            <a:endParaRPr kumimoji="1" lang="zh-CN" altLang="en-US" dirty="0">
              <a:latin typeface="Times New Roman" charset="0"/>
              <a:ea typeface="楷体" charset="-122"/>
              <a:cs typeface="KaiTi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74870" y="2075027"/>
            <a:ext cx="59576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b="1" dirty="0" smtClean="0">
                <a:solidFill>
                  <a:srgbClr val="FF0000"/>
                </a:solidFill>
                <a:latin typeface="Times New Roman" charset="0"/>
                <a:ea typeface="楷体" charset="-122"/>
                <a:cs typeface="KaiTi" charset="-122"/>
              </a:rPr>
              <a:t>前 </a:t>
            </a:r>
            <a:r>
              <a:rPr kumimoji="1" lang="en-US" altLang="zh-CN" b="1" dirty="0" smtClean="0">
                <a:solidFill>
                  <a:srgbClr val="FF0000"/>
                </a:solidFill>
                <a:latin typeface="Times New Roman" charset="0"/>
                <a:ea typeface="楷体" charset="-122"/>
                <a:cs typeface="KaiTi" charset="-122"/>
              </a:rPr>
              <a:t>k-2</a:t>
            </a:r>
            <a:r>
              <a:rPr kumimoji="1" lang="zh-CN" altLang="en-US" b="1" dirty="0" smtClean="0">
                <a:solidFill>
                  <a:srgbClr val="FF0000"/>
                </a:solidFill>
                <a:latin typeface="Times New Roman" charset="0"/>
                <a:ea typeface="楷体" charset="-122"/>
                <a:cs typeface="KaiTi" charset="-122"/>
              </a:rPr>
              <a:t> 项相同的时候，才进行合并。</a:t>
            </a:r>
            <a:endParaRPr kumimoji="1" lang="en-US" altLang="zh-CN" b="1" dirty="0" smtClean="0">
              <a:solidFill>
                <a:srgbClr val="FF0000"/>
              </a:solidFill>
              <a:latin typeface="Times New Roman" charset="0"/>
              <a:ea typeface="楷体" charset="-122"/>
              <a:cs typeface="KaiTi" charset="-122"/>
            </a:endParaRPr>
          </a:p>
          <a:p>
            <a:r>
              <a:rPr kumimoji="1" lang="zh-CN" altLang="en-US" b="1" dirty="0" smtClean="0">
                <a:solidFill>
                  <a:srgbClr val="FF0000"/>
                </a:solidFill>
                <a:latin typeface="Times New Roman" charset="0"/>
                <a:ea typeface="楷体" charset="-122"/>
                <a:cs typeface="KaiTi" charset="-122"/>
              </a:rPr>
              <a:t>例如：</a:t>
            </a:r>
            <a:endParaRPr kumimoji="1" lang="en-US" altLang="zh-CN" b="1" dirty="0" smtClean="0">
              <a:solidFill>
                <a:srgbClr val="FF0000"/>
              </a:solidFill>
              <a:latin typeface="Times New Roman" charset="0"/>
              <a:ea typeface="楷体" charset="-122"/>
              <a:cs typeface="KaiTi" charset="-122"/>
            </a:endParaRPr>
          </a:p>
          <a:p>
            <a:r>
              <a:rPr kumimoji="1" lang="zh-CN" altLang="en-US" b="1" dirty="0" smtClean="0">
                <a:solidFill>
                  <a:srgbClr val="FF0000"/>
                </a:solidFill>
                <a:latin typeface="Times New Roman" charset="0"/>
                <a:ea typeface="楷体" charset="-122"/>
                <a:cs typeface="KaiTi" charset="-122"/>
              </a:rPr>
              <a:t>当 </a:t>
            </a:r>
            <a:r>
              <a:rPr kumimoji="1" lang="en-US" altLang="zh-CN" b="1" dirty="0" smtClean="0">
                <a:solidFill>
                  <a:srgbClr val="FF0000"/>
                </a:solidFill>
                <a:latin typeface="Times New Roman" charset="0"/>
                <a:ea typeface="楷体" charset="-122"/>
                <a:cs typeface="KaiTi" charset="-122"/>
              </a:rPr>
              <a:t>k</a:t>
            </a:r>
            <a:r>
              <a:rPr kumimoji="1" lang="zh-CN" altLang="en-US" b="1" dirty="0" smtClean="0">
                <a:solidFill>
                  <a:srgbClr val="FF0000"/>
                </a:solidFill>
                <a:latin typeface="Times New Roman" charset="0"/>
                <a:ea typeface="楷体" charset="-122"/>
                <a:cs typeface="KaiTi" charset="-122"/>
              </a:rPr>
              <a:t> </a:t>
            </a:r>
            <a:r>
              <a:rPr kumimoji="1" lang="en-US" altLang="zh-CN" b="1" dirty="0" smtClean="0">
                <a:solidFill>
                  <a:srgbClr val="FF0000"/>
                </a:solidFill>
                <a:latin typeface="Times New Roman" charset="0"/>
                <a:ea typeface="楷体" charset="-122"/>
                <a:cs typeface="KaiTi" charset="-122"/>
              </a:rPr>
              <a:t>=</a:t>
            </a:r>
            <a:r>
              <a:rPr kumimoji="1" lang="zh-CN" altLang="en-US" b="1" dirty="0" smtClean="0">
                <a:solidFill>
                  <a:srgbClr val="FF0000"/>
                </a:solidFill>
                <a:latin typeface="Times New Roman" charset="0"/>
                <a:ea typeface="楷体" charset="-122"/>
                <a:cs typeface="KaiTi" charset="-122"/>
              </a:rPr>
              <a:t> </a:t>
            </a:r>
            <a:r>
              <a:rPr kumimoji="1" lang="en-US" altLang="zh-CN" b="1" dirty="0" smtClean="0">
                <a:solidFill>
                  <a:srgbClr val="FF0000"/>
                </a:solidFill>
                <a:latin typeface="Times New Roman" charset="0"/>
                <a:ea typeface="楷体" charset="-122"/>
                <a:cs typeface="KaiTi" charset="-122"/>
              </a:rPr>
              <a:t>4</a:t>
            </a:r>
            <a:r>
              <a:rPr kumimoji="1" lang="zh-CN" altLang="en-US" b="1" dirty="0" smtClean="0">
                <a:solidFill>
                  <a:srgbClr val="FF0000"/>
                </a:solidFill>
                <a:latin typeface="Times New Roman" charset="0"/>
                <a:ea typeface="楷体" charset="-122"/>
                <a:cs typeface="KaiTi" charset="-122"/>
              </a:rPr>
              <a:t> 的时候，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" charset="-122"/>
                <a:cs typeface="KaiTi" charset="-122"/>
              </a:rPr>
              <a:t>[:k-2]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" charset="-122"/>
                <a:cs typeface="KaiTi" charset="-122"/>
              </a:rPr>
              <a:t> </a:t>
            </a:r>
            <a:r>
              <a:rPr kumimoji="1" lang="en-US" altLang="zh-CN" b="1" dirty="0" smtClean="0">
                <a:solidFill>
                  <a:srgbClr val="FF0000"/>
                </a:solidFill>
                <a:latin typeface="Times New Roman" charset="0"/>
                <a:ea typeface="楷体" charset="-122"/>
                <a:cs typeface="KaiTi" charset="-122"/>
              </a:rPr>
              <a:t>=</a:t>
            </a:r>
            <a:r>
              <a:rPr kumimoji="1" lang="zh-CN" altLang="en-US" b="1" dirty="0" smtClean="0">
                <a:solidFill>
                  <a:srgbClr val="FF0000"/>
                </a:solidFill>
                <a:latin typeface="Times New Roman" charset="0"/>
                <a:ea typeface="楷体" charset="-122"/>
                <a:cs typeface="KaiTi" charset="-122"/>
              </a:rPr>
              <a:t> </a:t>
            </a:r>
            <a:r>
              <a:rPr kumimoji="1" lang="en-US" altLang="zh-CN" b="1" dirty="0" smtClean="0">
                <a:solidFill>
                  <a:srgbClr val="FF0000"/>
                </a:solidFill>
                <a:latin typeface="Times New Roman" charset="0"/>
                <a:ea typeface="楷体" charset="-122"/>
                <a:cs typeface="KaiTi" charset="-122"/>
              </a:rPr>
              <a:t>[:2]</a:t>
            </a:r>
            <a:r>
              <a:rPr kumimoji="1" lang="zh-CN" altLang="en-US" b="1" dirty="0" smtClean="0">
                <a:solidFill>
                  <a:srgbClr val="FF0000"/>
                </a:solidFill>
                <a:latin typeface="Times New Roman" charset="0"/>
                <a:ea typeface="楷体" charset="-122"/>
                <a:cs typeface="KaiTi" charset="-122"/>
              </a:rPr>
              <a:t> ，取前 </a:t>
            </a:r>
            <a:r>
              <a:rPr kumimoji="1" lang="en-US" altLang="zh-CN" b="1" dirty="0" smtClean="0">
                <a:solidFill>
                  <a:srgbClr val="FF0000"/>
                </a:solidFill>
                <a:latin typeface="Times New Roman" charset="0"/>
                <a:ea typeface="楷体" charset="-122"/>
                <a:cs typeface="KaiTi" charset="-122"/>
              </a:rPr>
              <a:t>k-2</a:t>
            </a:r>
            <a:r>
              <a:rPr kumimoji="1" lang="zh-CN" altLang="en-US" b="1" dirty="0" smtClean="0">
                <a:solidFill>
                  <a:srgbClr val="FF0000"/>
                </a:solidFill>
                <a:latin typeface="Times New Roman" charset="0"/>
                <a:ea typeface="楷体" charset="-122"/>
                <a:cs typeface="KaiTi" charset="-122"/>
              </a:rPr>
              <a:t> </a:t>
            </a:r>
            <a:r>
              <a:rPr kumimoji="1" lang="en-US" altLang="zh-CN" b="1" dirty="0" smtClean="0">
                <a:solidFill>
                  <a:srgbClr val="FF0000"/>
                </a:solidFill>
                <a:latin typeface="Times New Roman" charset="0"/>
                <a:ea typeface="楷体" charset="-122"/>
                <a:cs typeface="KaiTi" charset="-122"/>
              </a:rPr>
              <a:t>=</a:t>
            </a:r>
            <a:r>
              <a:rPr kumimoji="1" lang="zh-CN" altLang="en-US" b="1" dirty="0" smtClean="0">
                <a:solidFill>
                  <a:srgbClr val="FF0000"/>
                </a:solidFill>
                <a:latin typeface="Times New Roman" charset="0"/>
                <a:ea typeface="楷体" charset="-122"/>
                <a:cs typeface="KaiTi" charset="-122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" charset="-122"/>
                <a:cs typeface="KaiTi" charset="-122"/>
              </a:rPr>
              <a:t>2</a:t>
            </a:r>
            <a:r>
              <a:rPr kumimoji="1" lang="zh-CN" altLang="en-US" b="1" dirty="0" smtClean="0">
                <a:solidFill>
                  <a:srgbClr val="FF0000"/>
                </a:solidFill>
                <a:latin typeface="Times New Roman" charset="0"/>
                <a:ea typeface="楷体" charset="-122"/>
                <a:cs typeface="KaiTi" charset="-122"/>
              </a:rPr>
              <a:t> 个元素。</a:t>
            </a:r>
            <a:endParaRPr kumimoji="1" lang="en-US" altLang="zh-CN" b="1" dirty="0" smtClean="0">
              <a:solidFill>
                <a:srgbClr val="FF0000"/>
              </a:solidFill>
              <a:latin typeface="Times New Roman" charset="0"/>
              <a:ea typeface="楷体" charset="-122"/>
              <a:cs typeface="KaiTi" charset="-122"/>
            </a:endParaRPr>
          </a:p>
          <a:p>
            <a:endParaRPr kumimoji="1" lang="en-US" altLang="zh-CN" b="1" dirty="0">
              <a:solidFill>
                <a:srgbClr val="FF0000"/>
              </a:solidFill>
              <a:latin typeface="Times New Roman" charset="0"/>
              <a:ea typeface="楷体" charset="-122"/>
              <a:cs typeface="KaiTi" charset="-122"/>
            </a:endParaRPr>
          </a:p>
          <a:p>
            <a:r>
              <a:rPr kumimoji="1" lang="en-US" altLang="zh-CN" b="1" dirty="0" smtClean="0">
                <a:solidFill>
                  <a:srgbClr val="FF0000"/>
                </a:solidFill>
                <a:latin typeface="Times New Roman" charset="0"/>
                <a:ea typeface="楷体" charset="-122"/>
                <a:cs typeface="KaiTi" charset="-122"/>
              </a:rPr>
              <a:t>{1,2,3}</a:t>
            </a:r>
            <a:r>
              <a:rPr kumimoji="1" lang="zh-CN" altLang="en-US" b="1" dirty="0" smtClean="0">
                <a:solidFill>
                  <a:srgbClr val="FF0000"/>
                </a:solidFill>
                <a:latin typeface="Times New Roman" charset="0"/>
                <a:ea typeface="楷体" charset="-122"/>
                <a:cs typeface="KaiTi" charset="-122"/>
              </a:rPr>
              <a:t>、</a:t>
            </a:r>
            <a:r>
              <a:rPr kumimoji="1" lang="en-US" altLang="zh-CN" b="1" dirty="0" smtClean="0">
                <a:solidFill>
                  <a:srgbClr val="FF0000"/>
                </a:solidFill>
                <a:latin typeface="Times New Roman" charset="0"/>
                <a:ea typeface="楷体" charset="-122"/>
                <a:cs typeface="KaiTi" charset="-122"/>
              </a:rPr>
              <a:t>{1,2,4}</a:t>
            </a:r>
            <a:r>
              <a:rPr kumimoji="1" lang="zh-CN" altLang="en-US" b="1" dirty="0" smtClean="0">
                <a:solidFill>
                  <a:srgbClr val="FF0000"/>
                </a:solidFill>
                <a:latin typeface="Times New Roman" charset="0"/>
                <a:ea typeface="楷体" charset="-122"/>
                <a:cs typeface="KaiTi" charset="-122"/>
              </a:rPr>
              <a:t> ，合并以后得到 </a:t>
            </a:r>
            <a:r>
              <a:rPr kumimoji="1" lang="en-US" altLang="zh-CN" b="1" dirty="0" smtClean="0">
                <a:solidFill>
                  <a:srgbClr val="FF0000"/>
                </a:solidFill>
                <a:latin typeface="Times New Roman" charset="0"/>
                <a:ea typeface="楷体" charset="-122"/>
                <a:cs typeface="KaiTi" charset="-122"/>
              </a:rPr>
              <a:t>{1,2,3,4}</a:t>
            </a:r>
            <a:r>
              <a:rPr kumimoji="1" lang="zh-CN" altLang="en-US" b="1" dirty="0" smtClean="0">
                <a:solidFill>
                  <a:srgbClr val="FF0000"/>
                </a:solidFill>
                <a:latin typeface="Times New Roman" charset="0"/>
                <a:ea typeface="楷体" charset="-122"/>
                <a:cs typeface="KaiTi" charset="-122"/>
              </a:rPr>
              <a:t>。</a:t>
            </a:r>
            <a:endParaRPr kumimoji="1" lang="en-US" altLang="zh-CN" b="1" dirty="0" smtClean="0">
              <a:solidFill>
                <a:srgbClr val="FF0000"/>
              </a:solidFill>
              <a:latin typeface="Times New Roman" charset="0"/>
              <a:ea typeface="楷体" charset="-122"/>
              <a:cs typeface="KaiTi" charset="-122"/>
            </a:endParaRPr>
          </a:p>
          <a:p>
            <a:endParaRPr kumimoji="1" lang="en-US" altLang="zh-CN" b="1" dirty="0">
              <a:solidFill>
                <a:srgbClr val="FF0000"/>
              </a:solidFill>
              <a:latin typeface="Times New Roman" charset="0"/>
              <a:ea typeface="楷体" charset="-122"/>
              <a:cs typeface="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7324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6767</TotalTime>
  <Words>303</Words>
  <Application>Microsoft Macintosh PowerPoint</Application>
  <PresentationFormat>宽屏</PresentationFormat>
  <Paragraphs>26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DengXian</vt:lpstr>
      <vt:lpstr>DengXian Light</vt:lpstr>
      <vt:lpstr>KaiTi</vt:lpstr>
      <vt:lpstr>Times New Roman</vt:lpstr>
      <vt:lpstr>楷体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李威</dc:creator>
  <cp:lastModifiedBy>李威</cp:lastModifiedBy>
  <cp:revision>9</cp:revision>
  <dcterms:created xsi:type="dcterms:W3CDTF">2018-10-24T07:20:17Z</dcterms:created>
  <dcterms:modified xsi:type="dcterms:W3CDTF">2018-10-29T06:45:45Z</dcterms:modified>
</cp:coreProperties>
</file>