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76182"/>
  </p:normalViewPr>
  <p:slideViewPr>
    <p:cSldViewPr snapToGrid="0" snapToObjects="1">
      <p:cViewPr varScale="1">
        <p:scale>
          <a:sx n="117" d="100"/>
          <a:sy n="117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BEC2E-2FF2-4244-A036-9049BCE23534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9AF77-A7FA-C645-A428-4ADD7FE953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1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9AF77-A7FA-C645-A428-4ADD7FE953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54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95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07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1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18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0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84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7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60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C736-FC04-054C-A777-C227EED73BF7}" type="datetimeFigureOut">
              <a:rPr kumimoji="1" lang="zh-CN" altLang="en-US" smtClean="0"/>
              <a:t>17/12/31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2E3E-FE84-1C40-99B0-FA950A29D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08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61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1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43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39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08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47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916" y="178404"/>
            <a:ext cx="4849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完整的 </a:t>
            </a:r>
            <a:r>
              <a:rPr kumimoji="1" lang="en-US" altLang="zh-CN" dirty="0" err="1" smtClean="0"/>
              <a:t>kNN</a:t>
            </a:r>
            <a:r>
              <a:rPr kumimoji="1" lang="zh-CN" altLang="en-US" dirty="0" smtClean="0"/>
              <a:t> 算法执行流程（使用 </a:t>
            </a:r>
            <a:r>
              <a:rPr kumimoji="1" lang="en-US" altLang="zh-CN" dirty="0" smtClean="0"/>
              <a:t>iris</a:t>
            </a:r>
            <a:r>
              <a:rPr kumimoji="1" lang="zh-CN" altLang="en-US" dirty="0" smtClean="0"/>
              <a:t> 数据集）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59" y="178404"/>
            <a:ext cx="6514685" cy="63290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6314" y="2465782"/>
            <a:ext cx="42236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、分割训练数据集和测试数据集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、只用训练数据集 </a:t>
            </a:r>
            <a:r>
              <a:rPr kumimoji="1" lang="en-US" altLang="zh-CN" dirty="0" smtClean="0"/>
              <a:t>fit</a:t>
            </a:r>
            <a:r>
              <a:rPr kumimoji="1" lang="zh-CN" altLang="en-US" dirty="0" smtClean="0"/>
              <a:t> 得到均值和标准差，这一步叫 </a:t>
            </a:r>
            <a:r>
              <a:rPr kumimoji="1" lang="en-US" altLang="zh-CN" dirty="0" smtClean="0"/>
              <a:t>fit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、分别对训练数据集和测试数据集进行 </a:t>
            </a:r>
            <a:r>
              <a:rPr kumimoji="1" lang="en-US" altLang="zh-CN" dirty="0" smtClean="0"/>
              <a:t>transform</a:t>
            </a:r>
            <a:r>
              <a:rPr kumimoji="1" lang="zh-CN" altLang="en-US" dirty="0" smtClean="0"/>
              <a:t>，注意，这里只需要传入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X_train</a:t>
            </a:r>
            <a:r>
              <a:rPr kumimoji="1" lang="zh-CN" altLang="en-US" baseline="0" dirty="0" smtClean="0"/>
              <a:t> 和 </a:t>
            </a:r>
            <a:r>
              <a:rPr kumimoji="1" lang="en-US" altLang="zh-CN" baseline="0" dirty="0" err="1" smtClean="0"/>
              <a:t>y_train</a:t>
            </a:r>
            <a:r>
              <a:rPr kumimoji="1" lang="zh-CN" altLang="en-US" baseline="0" dirty="0" smtClean="0"/>
              <a:t> 就可以了，不用传入标签</a:t>
            </a:r>
            <a:r>
              <a:rPr kumimoji="1" lang="zh-CN" altLang="en-US" dirty="0" smtClean="0"/>
              <a:t>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、使用 </a:t>
            </a:r>
            <a:r>
              <a:rPr kumimoji="1" lang="en-US" altLang="zh-CN" dirty="0" err="1" smtClean="0"/>
              <a:t>knn</a:t>
            </a:r>
            <a:r>
              <a:rPr kumimoji="1" lang="zh-CN" altLang="en-US" dirty="0" smtClean="0"/>
              <a:t> 算法进行评分，注意：传入的特征矩阵一定是要经过数据归一化的矩阵。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558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22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6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10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18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1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9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53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96</Words>
  <Application>Microsoft Macintosh PowerPoint</Application>
  <PresentationFormat>宽屏</PresentationFormat>
  <Paragraphs>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DengXian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李威</dc:creator>
  <cp:lastModifiedBy>李威</cp:lastModifiedBy>
  <cp:revision>2</cp:revision>
  <dcterms:created xsi:type="dcterms:W3CDTF">2017-12-31T07:40:06Z</dcterms:created>
  <dcterms:modified xsi:type="dcterms:W3CDTF">2017-12-31T08:06:33Z</dcterms:modified>
</cp:coreProperties>
</file>