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0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43EDDD-4E94-405C-9697-3EE674E9206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30E7-FCE6-49FA-A94E-CF7014DD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76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922-6458-45A1-B9A9-9A55E0F4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5100"/>
              <a:t>Photography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9681-4168-4860-8648-D0A173BB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8" descr="Image result for photography memes">
            <a:extLst>
              <a:ext uri="{FF2B5EF4-FFF2-40B4-BE49-F238E27FC236}">
                <a16:creationId xmlns:a16="http://schemas.microsoft.com/office/drawing/2014/main" id="{653B8D44-1AF7-40B9-B343-7C640D0D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880633"/>
            <a:ext cx="5450557" cy="50962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F16C7-B435-4165-AA08-5141F70D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Personal Website</a:t>
            </a:r>
          </a:p>
        </p:txBody>
      </p:sp>
      <p:pic>
        <p:nvPicPr>
          <p:cNvPr id="1034" name="Picture 10" descr="Image result for giant camera">
            <a:extLst>
              <a:ext uri="{FF2B5EF4-FFF2-40B4-BE49-F238E27FC236}">
                <a16:creationId xmlns:a16="http://schemas.microsoft.com/office/drawing/2014/main" id="{C3EF331B-BC9C-4E04-80DA-8B69D1124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6" r="5956" b="-1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9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77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78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9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0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3C65-CE7A-411C-9DBB-91FE1C93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Design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website design meme">
            <a:extLst>
              <a:ext uri="{FF2B5EF4-FFF2-40B4-BE49-F238E27FC236}">
                <a16:creationId xmlns:a16="http://schemas.microsoft.com/office/drawing/2014/main" id="{B9CF4FFB-55DB-4FC4-9F4F-E56286909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115" y="647698"/>
            <a:ext cx="5562139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7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DC638-9C63-4E6D-84A5-32A88231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End Game</a:t>
            </a:r>
          </a:p>
        </p:txBody>
      </p:sp>
      <p:pic>
        <p:nvPicPr>
          <p:cNvPr id="4098" name="Picture 2" descr="Image result for endgame">
            <a:extLst>
              <a:ext uri="{FF2B5EF4-FFF2-40B4-BE49-F238E27FC236}">
                <a16:creationId xmlns:a16="http://schemas.microsoft.com/office/drawing/2014/main" id="{401AC8C5-95FF-4B13-97DD-159DB556B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15065"/>
          <a:stretch/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8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Photography Website</vt:lpstr>
      <vt:lpstr>Personal Website</vt:lpstr>
      <vt:lpstr>Website Design</vt:lpstr>
      <vt:lpstr>End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 Website</dc:title>
  <dc:creator>Kevin Horning</dc:creator>
  <cp:lastModifiedBy>Kevin Horning</cp:lastModifiedBy>
  <cp:revision>1</cp:revision>
  <dcterms:created xsi:type="dcterms:W3CDTF">2020-02-25T05:27:42Z</dcterms:created>
  <dcterms:modified xsi:type="dcterms:W3CDTF">2020-02-25T05:33:45Z</dcterms:modified>
</cp:coreProperties>
</file>