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9" d="100"/>
          <a:sy n="69" d="100"/>
        </p:scale>
        <p:origin x="-523" y="-19"/>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137163776"/>
        <c:axId val="137390912"/>
      </c:barChart>
      <c:catAx>
        <c:axId val="1371637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7390912"/>
        <c:crosses val="autoZero"/>
        <c:auto val="1"/>
        <c:lblAlgn val="ctr"/>
        <c:lblOffset val="100"/>
        <c:noMultiLvlLbl val="0"/>
      </c:catAx>
      <c:valAx>
        <c:axId val="13739091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716377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62214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a:t>
            </a:r>
            <a:r>
              <a:rPr lang="en-US" sz="2400" smtClean="0"/>
              <a:t>: </a:t>
            </a:r>
            <a:r>
              <a:rPr lang="en-US" sz="2400" smtClean="0"/>
              <a:t>JOHN CHRISTOPER A</a:t>
            </a:r>
            <a:endParaRPr lang="en-US" sz="2400" dirty="0"/>
          </a:p>
          <a:p>
            <a:r>
              <a:rPr lang="en-US" sz="2400" dirty="0"/>
              <a:t>REGISTER NO: </a:t>
            </a:r>
            <a:r>
              <a:rPr lang="en-US" sz="2400" dirty="0"/>
              <a:t>E5E76E3A91C7C1FA26F435C0A8E1062E</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r>
              <a:rPr dirty="0"/>
              <a:t/>
            </a: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r>
              <a:rPr sz="4250" spc="10" dirty="0"/>
              <a:t/>
            </a: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r>
              <a:rPr sz="3200" spc="5" dirty="0"/>
              <a:t/>
            </a: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spc="5" dirty="0"/>
              <a:t/>
            </a:r>
            <a:br>
              <a:rPr lang="en-US" sz="1800" spc="5" dirty="0"/>
            </a:br>
            <a:r>
              <a:rPr lang="en-US" sz="1800" spc="5" dirty="0"/>
              <a:t/>
            </a:r>
            <a:br>
              <a:rPr lang="en-US" sz="1800" spc="5" dirty="0"/>
            </a:br>
            <a:r>
              <a:rPr lang="en-US" sz="1800" spc="5" dirty="0"/>
              <a:t/>
            </a:r>
            <a:br>
              <a:rPr lang="en-US" sz="1800" spc="5" dirty="0"/>
            </a:br>
            <a:r>
              <a:rPr lang="en-US" sz="1800" spc="5" dirty="0"/>
              <a:t/>
            </a:r>
            <a:br>
              <a:rPr lang="en-US" sz="1800" spc="5" dirty="0"/>
            </a:br>
            <a:r>
              <a:rPr sz="3200" spc="5" dirty="0"/>
              <a:t/>
            </a: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r>
              <a:rPr lang="en-IN" dirty="0"/>
              <a:t/>
            </a: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310</Words>
  <Application>Microsoft Office PowerPoint</Application>
  <PresentationFormat>Custom</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17</cp:revision>
  <dcterms:created xsi:type="dcterms:W3CDTF">2024-03-29T15:07:00Z</dcterms:created>
  <dcterms:modified xsi:type="dcterms:W3CDTF">2024-09-10T12:16:20Z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