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C11B-0E9D-4C0A-BA9A-AA7BF386A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F954C-C47A-440E-91D2-2C28F3D8D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130E-38DE-49D8-BBA7-79F42FDC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B0E3-7468-484A-B178-1D01F0A7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E0D2-74B8-46BD-92BA-DEF5E1CD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1FF9-D22B-47EF-825C-FB676F08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74B8D-C905-463D-903D-BB33189D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5287A-7505-4B36-881F-0052D887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46B9-33CB-47C3-8F35-28A5EF7F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1C77-7118-43FD-8FE0-4572DB56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7A017-101A-4AA7-A833-5F17342C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C9C94-C5BE-4137-A81F-2A233CC0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0E23-C9AC-4AB6-BBB2-4B5B5868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73AF9-4017-4322-993A-8FFCFA46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55C7-F440-4976-A126-44376593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0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554-2862-4DA2-B868-D8E6AFED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7C5B-9278-4972-9B90-92CB6A7D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A0076-1FE2-4F34-9ED1-244FA957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2E26-C89B-47FB-975C-F46B6CC2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140B-FB5C-4E86-93B1-76DA46E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6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133D-DFAF-47A5-82F2-9AE539FF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2E147-1EB0-4BC0-B26B-D6CD5F00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7AC1-BF21-4FE9-A412-92FAD139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BC1D-9746-4F33-A4D2-F491F340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0F3D-77D0-4CE5-9AA0-606ED1D1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9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E8A5-661E-46E9-AB7A-53A17844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267A-1122-4D97-B8C0-F4E68C41F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59417-DA6E-4AD4-8F26-9A458E0EB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7910-A86A-4158-AF73-90B24529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59A6-2D53-4F36-A849-D4DA6097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A6B4-F948-4752-B64B-557365F4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2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7CC4-D6C7-4CAF-A8AD-0514E901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C864B-004C-419C-8DEB-794C6A1D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C0392-9133-4386-A85F-10420993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A307C-7E0D-4A90-B13A-58A4033C2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0D79E-919F-4447-9D3D-8A13F698E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BDBA3-539A-4FC3-B7C9-A25C47E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97DC0-E4B4-4934-BA2C-E1489679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D70BF-5EB2-45F2-82E8-CA948CC3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4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C7A3-216D-404C-8606-48DAE59A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E2AB3-5A2C-4B79-BFC6-FE646D7E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8937-92B7-4A75-8895-8C09D852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6AD93-5975-4BDA-8FE5-011F6E34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C5041-8B5C-4A1A-98AE-4268E009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3196D-8797-44EE-BDE8-1686010C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E2AA-6295-44DF-8044-DE83C36C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D251-FCE6-4426-B7CA-880585F1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D172-2522-4219-BB1D-5712B063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06EC2-BB5C-4219-A145-01256019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5165-11A7-4791-8973-4E058C4D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A712-07D4-48F4-8FAF-D4B72249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A0B0-79E8-4DC0-832C-13942EC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2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D0A7-936D-42D4-A91F-FFF9BB98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E3919-B87D-4482-9585-F7D50192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193E5-7D36-4271-8FA7-78F8C33A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618FA-28C7-4E96-83EF-4E739E7F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0D53E-201A-4DA5-927F-B61F37CF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745F-A499-4388-89B2-41CD1920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2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6C602-E292-4005-A9EB-27BAE0AA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D3DE-8DD3-4900-B982-C9B42EF5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A9F6-5714-428D-9954-2B004B446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B073-FF2B-4C7B-8B0D-802BAB28D3DD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1653-8606-41B9-8D24-F4517CFB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0BC4-C860-4A46-8ECF-4D353D23E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EF96-0C84-4195-886F-E50FB0F7F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5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A067B-430F-4BEC-B8E8-DCA9C52BBA6C}"/>
              </a:ext>
            </a:extLst>
          </p:cNvPr>
          <p:cNvSpPr/>
          <p:nvPr/>
        </p:nvSpPr>
        <p:spPr>
          <a:xfrm>
            <a:off x="0" y="857766"/>
            <a:ext cx="12192000" cy="5783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2DD159-F8EA-4FC9-90A8-A74C9187CCE9}"/>
              </a:ext>
            </a:extLst>
          </p:cNvPr>
          <p:cNvGrpSpPr/>
          <p:nvPr/>
        </p:nvGrpSpPr>
        <p:grpSpPr>
          <a:xfrm>
            <a:off x="469900" y="1047234"/>
            <a:ext cx="11988800" cy="369332"/>
            <a:chOff x="469900" y="1047234"/>
            <a:chExt cx="11988800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1035BA-C4D6-4247-A5E4-8C1015D55ECF}"/>
                </a:ext>
              </a:extLst>
            </p:cNvPr>
            <p:cNvSpPr txBox="1"/>
            <p:nvPr/>
          </p:nvSpPr>
          <p:spPr>
            <a:xfrm>
              <a:off x="2952750" y="1047234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About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9F984A-A72F-49B8-B83B-9A3AE9536296}"/>
                </a:ext>
              </a:extLst>
            </p:cNvPr>
            <p:cNvSpPr txBox="1"/>
            <p:nvPr/>
          </p:nvSpPr>
          <p:spPr>
            <a:xfrm>
              <a:off x="469900" y="1047234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38312A-BD96-4DD6-B9E3-DE3185D7553F}"/>
                </a:ext>
              </a:extLst>
            </p:cNvPr>
            <p:cNvSpPr txBox="1"/>
            <p:nvPr/>
          </p:nvSpPr>
          <p:spPr>
            <a:xfrm>
              <a:off x="5645150" y="1047234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Projects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9B426-9260-46AD-83FC-237034129882}"/>
                </a:ext>
              </a:extLst>
            </p:cNvPr>
            <p:cNvSpPr txBox="1"/>
            <p:nvPr/>
          </p:nvSpPr>
          <p:spPr>
            <a:xfrm>
              <a:off x="8337550" y="1047234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Hobbies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DD1CF1-C2E9-41C6-A0B6-B2184523C642}"/>
                </a:ext>
              </a:extLst>
            </p:cNvPr>
            <p:cNvSpPr txBox="1"/>
            <p:nvPr/>
          </p:nvSpPr>
          <p:spPr>
            <a:xfrm>
              <a:off x="10820400" y="1047234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Contact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1069FC-2EA6-40DE-9216-D99A3F2C21BD}"/>
              </a:ext>
            </a:extLst>
          </p:cNvPr>
          <p:cNvSpPr txBox="1"/>
          <p:nvPr/>
        </p:nvSpPr>
        <p:spPr>
          <a:xfrm>
            <a:off x="4451350" y="0"/>
            <a:ext cx="328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Chris Novell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70AAB-49AD-43C0-9466-CFE4568BEA18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All rights reserved. Website by Chris Novell 2020.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944292-BEA5-45E3-B8A4-069A4F55E16F}"/>
              </a:ext>
            </a:extLst>
          </p:cNvPr>
          <p:cNvSpPr/>
          <p:nvPr/>
        </p:nvSpPr>
        <p:spPr>
          <a:xfrm>
            <a:off x="0" y="1625600"/>
            <a:ext cx="12192000" cy="1473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Welcome to my website!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I am a third year Computer Science student studying at the University of Portsmouth.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I am also the Events/ RAG Secretary of the badminton committee 2020/2021.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I enjoy coding and speed cubing.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22F1D4-8841-4383-A1A8-F58341B0EB86}"/>
              </a:ext>
            </a:extLst>
          </p:cNvPr>
          <p:cNvSpPr/>
          <p:nvPr/>
        </p:nvSpPr>
        <p:spPr>
          <a:xfrm>
            <a:off x="0" y="3288268"/>
            <a:ext cx="5981700" cy="29220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Current project: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BD5947-61DD-4D78-BA9B-953090B1F99F}"/>
              </a:ext>
            </a:extLst>
          </p:cNvPr>
          <p:cNvSpPr/>
          <p:nvPr/>
        </p:nvSpPr>
        <p:spPr>
          <a:xfrm>
            <a:off x="6210300" y="3288268"/>
            <a:ext cx="5981700" cy="29220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Favourite hobby: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Badminton</a:t>
            </a:r>
          </a:p>
        </p:txBody>
      </p:sp>
    </p:spTree>
    <p:extLst>
      <p:ext uri="{BB962C8B-B14F-4D97-AF65-F5344CB8AC3E}">
        <p14:creationId xmlns:p14="http://schemas.microsoft.com/office/powerpoint/2010/main" val="383253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2</cp:revision>
  <dcterms:created xsi:type="dcterms:W3CDTF">2020-04-10T17:36:20Z</dcterms:created>
  <dcterms:modified xsi:type="dcterms:W3CDTF">2020-04-10T17:51:37Z</dcterms:modified>
</cp:coreProperties>
</file>