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0d9cfa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50d9cfa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0d9cfa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50d9cfa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50d9cfa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50d9cfa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0d9cfa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0d9cfa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46ec2d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646ec2d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46ec2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46ec2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f6a5590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f6a5590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08924e8f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08924e8f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8924e8f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08924e8f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0e091443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0e091443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d5e04c19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d5e04c19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eaeccd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eaeccd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eaeccd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eaeccd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0d9cfa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50d9cfa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0d9cfa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0d9cfa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-neuhaM-Gmo" TargetMode="External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yLEMb_RIZ3o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1" Type="http://schemas.openxmlformats.org/officeDocument/2006/relationships/image" Target="../media/image2.png"/><Relationship Id="rId10" Type="http://schemas.openxmlformats.org/officeDocument/2006/relationships/image" Target="../media/image14.jpg"/><Relationship Id="rId9" Type="http://schemas.openxmlformats.org/officeDocument/2006/relationships/image" Target="../media/image1.jpg"/><Relationship Id="rId5" Type="http://schemas.openxmlformats.org/officeDocument/2006/relationships/image" Target="../media/image9.jpg"/><Relationship Id="rId6" Type="http://schemas.openxmlformats.org/officeDocument/2006/relationships/image" Target="../media/image12.png"/><Relationship Id="rId7" Type="http://schemas.openxmlformats.org/officeDocument/2006/relationships/image" Target="../media/image22.jp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rkVAemoQHiw" TargetMode="Externa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web de gerenciamento de sessões para RPG de mesa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80"/>
              <a:t>Automatização </a:t>
            </a:r>
            <a:r>
              <a:rPr lang="pt-BR" sz="1580"/>
              <a:t>de regras</a:t>
            </a:r>
            <a:r>
              <a:rPr lang="pt-BR" sz="1580"/>
              <a:t> e abstração de cálculos para aprimoramento da experiência</a:t>
            </a:r>
            <a:endParaRPr sz="158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Painel de jogo - Personagem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25" y="616675"/>
            <a:ext cx="8574591" cy="437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Salas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6675"/>
            <a:ext cx="8839202" cy="3146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Salas - Lista de salas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8100"/>
            <a:ext cx="8839202" cy="274065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Painel de Jogo - Sala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5" y="464275"/>
            <a:ext cx="8319647" cy="437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SSE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425" y="218225"/>
            <a:ext cx="5796025" cy="4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00025" y="1389600"/>
            <a:ext cx="3050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Server Send Events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Cada cliente é um “emitter”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dados da conexão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servidor pode emitir eventos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cliente capta o evento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0" y="3167925"/>
            <a:ext cx="3167075" cy="17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Demonstração</a:t>
            </a:r>
            <a:endParaRPr sz="3100"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7" title="Mysthen RPG   demonstraçã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00" y="591600"/>
            <a:ext cx="7839800" cy="44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 e Agradecimentos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5610550" y="1886850"/>
            <a:ext cx="3366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Restrições de escopo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Ausência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Validação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documentados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Dificuldades: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Interfaces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771000"/>
            <a:ext cx="56868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Trabalho de Conclusão de Curso apresentado à Coordenação do Curso de Bacharelado em Sistemas de Informação como requisito parcial para obtenção do título de Bacharel em Sistemas de Informação.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126225"/>
            <a:ext cx="5409000" cy="18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pt-BR" sz="1500"/>
              <a:t>: </a:t>
            </a:r>
            <a:r>
              <a:rPr lang="pt-BR" sz="1500"/>
              <a:t>Chrisley Washington Augusto da Silva Santos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Orientador</a:t>
            </a:r>
            <a:r>
              <a:rPr lang="pt-BR" sz="1500"/>
              <a:t>: Prof. Dr. Frederico Nogueira Leite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Coorientadora</a:t>
            </a:r>
            <a:r>
              <a:rPr lang="pt-BR" sz="1500"/>
              <a:t>: Profa. Msa. Carina Calixto Ribeiro de Araujo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592" y="138525"/>
            <a:ext cx="2112157" cy="29876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Adaptação de jogo analógico para o meio digital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Automatizar mecânicas </a:t>
            </a:r>
            <a:r>
              <a:rPr lang="pt-BR"/>
              <a:t>e cálculos manuais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Aplicação de conhecimentos referentes ao desenvolvimento de software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112"/>
              <a:t>Apresentar </a:t>
            </a:r>
            <a:r>
              <a:rPr lang="pt-BR" sz="2112"/>
              <a:t>uma </a:t>
            </a:r>
            <a:r>
              <a:rPr b="1" lang="pt-BR" sz="2112"/>
              <a:t>aplicação web</a:t>
            </a:r>
            <a:r>
              <a:rPr lang="pt-BR" sz="2112"/>
              <a:t> usada no gerenciamento de sessões de um jogo de “</a:t>
            </a:r>
            <a:r>
              <a:rPr b="1" lang="pt-BR" sz="2112"/>
              <a:t>RPG</a:t>
            </a:r>
            <a:endParaRPr b="1" sz="21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BR" sz="2112"/>
              <a:t>de mesa</a:t>
            </a:r>
            <a:r>
              <a:rPr lang="pt-BR" sz="2112"/>
              <a:t>”.</a:t>
            </a:r>
            <a:endParaRPr sz="21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112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5143500" y="2786050"/>
            <a:ext cx="3677400" cy="17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Atuação do sistema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anotações de valores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recorrência de cálculos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memorização de regras</a:t>
            </a:r>
            <a:endParaRPr sz="21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0" y="1407325"/>
            <a:ext cx="4572000" cy="28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Participantes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jogadores:  personagem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mestre: mediador e narrador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Composição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Narrativa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Estratégia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Mecânica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55850" y="768550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RPG</a:t>
            </a:r>
            <a:br>
              <a:rPr lang="pt-BR"/>
            </a:br>
            <a:r>
              <a:rPr lang="pt-BR" sz="1800">
                <a:solidFill>
                  <a:srgbClr val="000000"/>
                </a:solidFill>
              </a:rPr>
              <a:t>Role Playing Game</a:t>
            </a:r>
            <a:endParaRPr/>
          </a:p>
        </p:txBody>
      </p:sp>
      <p:pic>
        <p:nvPicPr>
          <p:cNvPr descr="Subscribe to Geek and Sundry: http://bit.ly/GS_subscribe&#10;Join Vin Diesel as he sits down with Geek and Sundry and Nerdist for a game of Dungeons and Dragons!&#10;&#10;Read about the game here:&#10;http://bit.ly/GnS_DnDiesel_WitchHunterClass&#10;&#10;See The Last Witch Hunter: http://nerdi.st/LastWitchHunter&#10;Follow Vin Diesel:&#10;Like him on Facebook: https://www.facebook.com/VinDiesel&#10;Check out his website: http://www.vindiesel.com/&#10;Follow him on Instagram: https://instagram.com/vindiesel/&#10;&#10;Visit us on http://geekandsundry.com&#10;Subscribe to Geek and Sundry: http://goo.gl/B62jl&#10;Join our community at: http://geekandsundry.com/community&#10;Twitter: http://twitter.com/geekandsundry&#10;Facebook: http://facebook.com/geekandsundry&#10;Instagram: http://instagram.com/geekandsundry&#10;Google+: https://plus.google.com/+GeekandSundry/" id="85" name="Google Shape;85;p16" title="D&amp;Diesel with Vin Diesel (Extended Vers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49" y="278450"/>
            <a:ext cx="3988100" cy="22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Ferramentas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Postgresql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Servidor 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Metodologia Ágil Kanban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Funcionalidades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Cadastro de Usuários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Criação de Personagens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Criação de Sala Virtual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Realização de testes</a:t>
            </a:r>
            <a:r>
              <a:rPr lang="pt-BR"/>
              <a:t> diversos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OBS: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Formação do grupo e obtenção de um canal de comunicação ativo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775" y="543038"/>
            <a:ext cx="1291075" cy="1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25" y="592425"/>
            <a:ext cx="1907650" cy="11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710" y="2019775"/>
            <a:ext cx="1620162" cy="9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2411" y="2081925"/>
            <a:ext cx="1369805" cy="10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3350" y="1869300"/>
            <a:ext cx="1948501" cy="12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1175" y="3407425"/>
            <a:ext cx="1192276" cy="11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9750" y="3331213"/>
            <a:ext cx="846600" cy="12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7875" y="3380587"/>
            <a:ext cx="1907651" cy="119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5338" y="426299"/>
            <a:ext cx="1524525" cy="15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45720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71" y="914250"/>
            <a:ext cx="2472866" cy="31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275" y="914250"/>
            <a:ext cx="2503783" cy="31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950" y="4247050"/>
            <a:ext cx="2854425" cy="6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25" y="4304195"/>
            <a:ext cx="4348150" cy="6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0" y="92850"/>
            <a:ext cx="45720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Login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63" y="464275"/>
            <a:ext cx="7870025" cy="41134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 - Menu Lateral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298" l="0" r="0" t="298"/>
          <a:stretch/>
        </p:blipFill>
        <p:spPr>
          <a:xfrm>
            <a:off x="694163" y="464275"/>
            <a:ext cx="7870025" cy="4113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86525" y="76975"/>
            <a:ext cx="73710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Personagens</a:t>
            </a:r>
            <a:endParaRPr/>
          </a:p>
        </p:txBody>
      </p:sp>
      <p:pic>
        <p:nvPicPr>
          <p:cNvPr id="133" name="Google Shape;133;p21" title="Mysthen RPG  - cria personag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88" y="416650"/>
            <a:ext cx="7770025" cy="4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