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A69E-8213-4CA5-B3DC-C1D40EA7DFA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51F9-9B56-46D7-A8F4-757FEE3C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6" y="0"/>
            <a:ext cx="450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9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4" y="666221"/>
            <a:ext cx="491490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4" y="666221"/>
            <a:ext cx="49149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034" y="4424888"/>
            <a:ext cx="205740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4424888"/>
            <a:ext cx="20574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67" y="4424887"/>
            <a:ext cx="2057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56" y="0"/>
            <a:ext cx="450768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0"/>
            <a:ext cx="450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56" y="0"/>
            <a:ext cx="450768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" y="0"/>
            <a:ext cx="450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768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89" y="0"/>
            <a:ext cx="4507688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10" y="0"/>
            <a:ext cx="4507688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312" y="0"/>
            <a:ext cx="450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2115229"/>
            <a:ext cx="12198350" cy="3341532"/>
            <a:chOff x="0" y="2115229"/>
            <a:chExt cx="12198350" cy="3341532"/>
          </a:xfrm>
        </p:grpSpPr>
        <p:sp>
          <p:nvSpPr>
            <p:cNvPr id="10" name="Rectangle 9"/>
            <p:cNvSpPr/>
            <p:nvPr/>
          </p:nvSpPr>
          <p:spPr>
            <a:xfrm>
              <a:off x="0" y="2115232"/>
              <a:ext cx="12192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/>
                <a:t>WXSTATIONS-WAT-2018-06-21-1339-2018-06-22-1339-missoula_valley</a:t>
              </a:r>
              <a:endParaRPr lang="en-US" sz="3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2115235"/>
              <a:ext cx="2286000" cy="584775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49600" y="2115234"/>
              <a:ext cx="3009900" cy="58477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65850" y="2115234"/>
              <a:ext cx="3009900" cy="584775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188450" y="2115233"/>
              <a:ext cx="3009900" cy="584775"/>
            </a:xfrm>
            <a:prstGeom prst="round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1028700" y="2871107"/>
              <a:ext cx="812800" cy="1016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4248150" y="2871107"/>
              <a:ext cx="812800" cy="10160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7264400" y="2871107"/>
              <a:ext cx="812800" cy="101600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10401300" y="2871107"/>
              <a:ext cx="812800" cy="101600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43561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0606" y="3940596"/>
              <a:ext cx="23622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Folder </a:t>
              </a:r>
            </a:p>
            <a:p>
              <a:pPr algn="ctr"/>
              <a:r>
                <a:rPr lang="en-US" sz="3200" dirty="0" smtClean="0"/>
                <a:t>Prefix</a:t>
              </a:r>
              <a:endParaRPr lang="en-US" sz="3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05050" y="2115229"/>
              <a:ext cx="844550" cy="58477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 Arrow 25"/>
            <p:cNvSpPr/>
            <p:nvPr/>
          </p:nvSpPr>
          <p:spPr>
            <a:xfrm>
              <a:off x="2336800" y="2871101"/>
              <a:ext cx="812800" cy="1016000"/>
            </a:xfrm>
            <a:prstGeom prst="up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8606" y="3940596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Time Zone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22700" y="3887101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Start Time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58000" y="3887101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Stop</a:t>
              </a:r>
            </a:p>
            <a:p>
              <a:pPr algn="ctr"/>
              <a:r>
                <a:rPr lang="en-US" sz="3200" dirty="0" smtClean="0"/>
                <a:t>Time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15525" y="3887101"/>
              <a:ext cx="178435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Elevation</a:t>
              </a:r>
              <a:r>
                <a:rPr lang="en-US" sz="3200" dirty="0"/>
                <a:t> </a:t>
              </a:r>
              <a:r>
                <a:rPr lang="en-US" sz="3200" dirty="0" smtClean="0"/>
                <a:t>File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8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50900" y="2413000"/>
            <a:ext cx="9906018" cy="2874184"/>
            <a:chOff x="850900" y="2413000"/>
            <a:chExt cx="9906018" cy="2874184"/>
          </a:xfrm>
        </p:grpSpPr>
        <p:sp>
          <p:nvSpPr>
            <p:cNvPr id="4" name="TextBox 3"/>
            <p:cNvSpPr txBox="1"/>
            <p:nvPr/>
          </p:nvSpPr>
          <p:spPr>
            <a:xfrm>
              <a:off x="1346200" y="2413000"/>
              <a:ext cx="9410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PNTM8-WAT-2018-06-21_1339-2018-06-22_1339-2.csv</a:t>
              </a:r>
              <a:endParaRPr lang="en-US" sz="4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46200" y="2413006"/>
              <a:ext cx="1371600" cy="584775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1625600" y="3151392"/>
              <a:ext cx="812800" cy="1016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>
            <a:xfrm>
              <a:off x="4711700" y="3151392"/>
              <a:ext cx="812800" cy="10160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797800" y="3151392"/>
              <a:ext cx="812800" cy="101600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0900" y="4206839"/>
              <a:ext cx="23622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Station</a:t>
              </a:r>
            </a:p>
            <a:p>
              <a:pPr algn="ctr"/>
              <a:r>
                <a:rPr lang="en-US" sz="3200" dirty="0" smtClean="0"/>
                <a:t>Name</a:t>
              </a:r>
              <a:endParaRPr lang="en-US" sz="3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24150" y="2413000"/>
              <a:ext cx="844550" cy="58477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797175" y="3151392"/>
              <a:ext cx="812800" cy="1016000"/>
            </a:xfrm>
            <a:prstGeom prst="up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27300" y="4206833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Time Zone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6250" y="4209966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Start Time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2350" y="4167392"/>
              <a:ext cx="16637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Stop</a:t>
              </a:r>
            </a:p>
            <a:p>
              <a:pPr algn="ctr"/>
              <a:r>
                <a:rPr lang="en-US" sz="3200" dirty="0" smtClean="0"/>
                <a:t>Time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75050" y="2413000"/>
              <a:ext cx="3086100" cy="58477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1150" y="2413000"/>
              <a:ext cx="3009900" cy="584775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1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Finney, Tanner - FS</dc:creator>
  <cp:lastModifiedBy>Finney, Tanner - FS</cp:lastModifiedBy>
  <cp:revision>6</cp:revision>
  <dcterms:created xsi:type="dcterms:W3CDTF">2018-06-22T18:19:24Z</dcterms:created>
  <dcterms:modified xsi:type="dcterms:W3CDTF">2018-06-22T19:56:52Z</dcterms:modified>
</cp:coreProperties>
</file>