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4884839" y="24399"/>
            <a:ext cx="7258803" cy="921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2800">
                <a:latin typeface="Franklin Gothic"/>
                <a:ea typeface="Franklin Gothic"/>
                <a:cs typeface="Franklin Gothic"/>
                <a:sym typeface="Franklin Gothic"/>
              </a:rPr>
              <a:t>Basic Details of the Team and Problem Statement</a:t>
            </a:r>
            <a:endParaRPr sz="4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491392" y="120039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Ministry/Organization Name/Student Innovation: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0" i="0" lang="en-US">
                <a:solidFill>
                  <a:srgbClr val="21252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India Council for Technical Education (AICTE)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PS Code: </a:t>
            </a:r>
            <a:r>
              <a:rPr b="0" i="0" lang="en-US">
                <a:solidFill>
                  <a:srgbClr val="21252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DR711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Problem Statement Title: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0" i="0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Integrated annual academic calendar for all the Indian universities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Team Name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Binary Brains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Team Leader Name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Alroy Fernandes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Institute Code (AISHE):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C-30821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Institute Name: 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 College of Engineering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Theme Name: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71550" y="2289363"/>
            <a:ext cx="6024054" cy="456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Describe your idea/Solution/Prototype here: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Construction of an efficient and robust software to aggregate all the events information of universities from all around within a single portal.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would be developing a web portal where users can register with professional or academic details and login with their respective credentials.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Users can browse through various upcoming or ongoing activities, events and workshops in their neighboring colleges that they’re interested in.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admin will update upcoming/ongoing events as and when received with the information for the ease of users as they can avail all details regarding any event at a single place including the location, pictures, timing, etc.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16"/>
          <p:cNvSpPr/>
          <p:nvPr>
            <p:ph idx="2" type="pic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6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process flow chart or simulated image of prototype or any relevant image related to your idea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plan is to implement the project by creating a web using the following technologies: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end: React.js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Database: MongoDB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end: Express.js and Node.js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952499" y="27812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</a:pPr>
            <a:r>
              <a:rPr lang="en-US" sz="3200"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7" name="Google Shape;227;p17"/>
          <p:cNvSpPr txBox="1"/>
          <p:nvPr>
            <p:ph idx="2" type="body"/>
          </p:nvPr>
        </p:nvSpPr>
        <p:spPr>
          <a:xfrm>
            <a:off x="952499" y="112791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latin typeface="Franklin Gothic"/>
                <a:ea typeface="Franklin Gothic"/>
                <a:cs typeface="Franklin Gothic"/>
                <a:sym typeface="Franklin Gothic"/>
              </a:rPr>
              <a:t>Describe your Use Cases here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952500" y="2084830"/>
            <a:ext cx="5143500" cy="47731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1) Users can visit the portal and view various events/activities conducted by colleges using the search functionality.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2) Users can register into the portal with their academic/employment details to receive personalized updates regarding particular events.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3) Users can be aware of upcoming events/activities well before hand by auto reminder sent via mail to their registered email addresses.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4) Users can view previously conducted events to have a overview of how that event/activity works.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5) Users can also view upcoming events in the portal and sort them by various fields like radius of their location, interest, entry fee, etc. to prepare in advance.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6) Users can also view various club openings in various colleges and contact the head of the club for enquiries.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935032"/>
            <a:ext cx="4838701" cy="3922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 </a:t>
            </a:r>
            <a:r>
              <a:rPr b="1" lang="en-US" sz="1200">
                <a:solidFill>
                  <a:schemeClr val="dk1"/>
                </a:solidFill>
              </a:rPr>
              <a:t>Alroy Fernandes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 CSE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</a:t>
            </a:r>
            <a:r>
              <a:rPr b="1" lang="en-US" sz="1200">
                <a:solidFill>
                  <a:schemeClr val="dk1"/>
                </a:solidFill>
              </a:rPr>
              <a:t>Anish naik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etc):etc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 </a:t>
            </a:r>
            <a:r>
              <a:rPr b="1" lang="en-US" sz="1200">
                <a:solidFill>
                  <a:schemeClr val="dk1"/>
                </a:solidFill>
              </a:rPr>
              <a:t>Siddhesh dabholkar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 :Btech			Stream (ECE, CSE etc):etc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 </a:t>
            </a:r>
            <a:r>
              <a:rPr b="1" lang="en-US" sz="1200">
                <a:solidFill>
                  <a:schemeClr val="dk1"/>
                </a:solidFill>
              </a:rPr>
              <a:t>Nidhi R Kamat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etc):etc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 </a:t>
            </a:r>
            <a:r>
              <a:rPr b="1" lang="en-US" sz="1200">
                <a:solidFill>
                  <a:schemeClr val="dk1"/>
                </a:solidFill>
              </a:rPr>
              <a:t>Abdullah Shaikh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	etc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 </a:t>
            </a:r>
            <a:r>
              <a:rPr b="1" lang="en-US" sz="1200">
                <a:solidFill>
                  <a:schemeClr val="dk1"/>
                </a:solidFill>
              </a:rPr>
              <a:t>Gayathri P 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Btech			Stream (ECE, CSE etc):	etc		Year (I,II,III,IV):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