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44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0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drawn illustration of assorted desserts and drinks">
            <a:extLst>
              <a:ext uri="{FF2B5EF4-FFF2-40B4-BE49-F238E27FC236}">
                <a16:creationId xmlns:a16="http://schemas.microsoft.com/office/drawing/2014/main" id="{8D101C66-9137-DFBB-C0D2-F18E52E14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859" b="17776"/>
          <a:stretch/>
        </p:blipFill>
        <p:spPr>
          <a:xfrm>
            <a:off x="-68067" y="10"/>
            <a:ext cx="12192002" cy="6857990"/>
          </a:xfrm>
          <a:prstGeom prst="rect">
            <a:avLst/>
          </a:prstGeom>
        </p:spPr>
      </p:pic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12023CF-6ADC-04DF-00D0-5866F64A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633" y="1970561"/>
            <a:ext cx="9972675" cy="1810864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sv-SE" sz="4400" dirty="0" err="1">
                <a:solidFill>
                  <a:srgbClr val="FF0000"/>
                </a:solidFill>
                <a:latin typeface="Amasis MT Pro Black" panose="020B0604020202020204" pitchFamily="18" charset="0"/>
              </a:rPr>
              <a:t>Delicious</a:t>
            </a:r>
            <a:r>
              <a:rPr lang="sv-SE" sz="4400" dirty="0">
                <a:solidFill>
                  <a:srgbClr val="FF0000"/>
                </a:solidFill>
                <a:latin typeface="Amasis MT Pro Black" panose="020B0604020202020204" pitchFamily="18" charset="0"/>
              </a:rPr>
              <a:t> </a:t>
            </a:r>
            <a:r>
              <a:rPr lang="sv-SE" sz="4400" dirty="0" err="1">
                <a:solidFill>
                  <a:srgbClr val="FF0000"/>
                </a:solidFill>
                <a:latin typeface="Amasis MT Pro Black" panose="020B0604020202020204" pitchFamily="18" charset="0"/>
              </a:rPr>
              <a:t>Website</a:t>
            </a:r>
            <a:endParaRPr lang="sv-SE" sz="4400" dirty="0">
              <a:solidFill>
                <a:srgbClr val="FF0000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1C2E195-CB57-92A7-9728-84A10E1E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126" y="3271607"/>
            <a:ext cx="4403327" cy="1541756"/>
          </a:xfrm>
        </p:spPr>
        <p:txBody>
          <a:bodyPr anchor="b">
            <a:normAutofit/>
          </a:bodyPr>
          <a:lstStyle/>
          <a:p>
            <a:r>
              <a:rPr lang="sv-SE" dirty="0">
                <a:solidFill>
                  <a:srgbClr val="FF0000"/>
                </a:solidFill>
                <a:latin typeface="Amasis MT Pro Black" panose="02040A04050005020304" pitchFamily="18" charset="0"/>
              </a:rPr>
              <a:t>Av  Chris Ngosong</a:t>
            </a:r>
          </a:p>
        </p:txBody>
      </p:sp>
    </p:spTree>
    <p:extLst>
      <p:ext uri="{BB962C8B-B14F-4D97-AF65-F5344CB8AC3E}">
        <p14:creationId xmlns:p14="http://schemas.microsoft.com/office/powerpoint/2010/main" val="33214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1A2E172C-1B88-8A51-E853-5A790C103C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8444" b="-1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4/27/2023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2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E31D8F-C510-DAA4-183A-7210E35085A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4/27/2023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035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85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F786B28-3BA0-8627-7D4E-C2679A6040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5556" b="1"/>
          <a:stretch/>
        </p:blipFill>
        <p:spPr>
          <a:xfrm>
            <a:off x="20" y="10"/>
            <a:ext cx="12191980" cy="6857989"/>
          </a:xfrm>
          <a:noFill/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60B925E-8B4C-C888-845D-F1B233D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94E323-BA9A-4BAC-B92F-8562312976D8}" type="datetime1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4/27/2023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0C5AAA9-0240-4865-0D6B-5416E0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EBD34D8-99C9-2D3F-27BC-1BA163A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17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5506E8-D373-4C5C-FAFD-232AA190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BB19AC-D9A4-0FC5-20BB-20E452D0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5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0EA67F-8E03-77BC-87FD-F8D7533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7251BB-86D8-36B6-573D-ADB90D29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756059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Bredbild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Trade Gothic Next Cond</vt:lpstr>
      <vt:lpstr>Trade Gothic Next Light</vt:lpstr>
      <vt:lpstr>LimelightVTI</vt:lpstr>
      <vt:lpstr>Delicious Website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Delicious Website</dc:title>
  <dc:creator>Chris Ngosong</dc:creator>
  <cp:lastModifiedBy>Chris Ngosong</cp:lastModifiedBy>
  <cp:revision>1</cp:revision>
  <dcterms:created xsi:type="dcterms:W3CDTF">2023-04-27T11:16:17Z</dcterms:created>
  <dcterms:modified xsi:type="dcterms:W3CDTF">2023-04-27T11:34:28Z</dcterms:modified>
</cp:coreProperties>
</file>