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81" r:id="rId5"/>
    <p:sldId id="282" r:id="rId6"/>
    <p:sldId id="260" r:id="rId7"/>
    <p:sldId id="27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교육</a:t>
          </a:r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r>
            <a:rPr lang="ko-KR" altLang="en-US" dirty="0"/>
            <a:t>확장</a:t>
          </a:r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ko-KR" altLang="en-US" dirty="0"/>
            <a:t>공유</a:t>
          </a:r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ko-KR" altLang="en-US" dirty="0"/>
            <a:t>복습</a:t>
          </a:r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교육</a:t>
          </a:r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확장</a:t>
          </a:r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공유</a:t>
          </a:r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복습</a:t>
          </a:r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2696479" y="2828835"/>
            <a:ext cx="6799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err="1">
                <a:solidFill>
                  <a:schemeClr val="bg1"/>
                </a:solidFill>
              </a:rPr>
              <a:t>Caerang</a:t>
            </a:r>
            <a:r>
              <a:rPr lang="en-US" altLang="ko-KR" sz="7200" b="1" dirty="0">
                <a:solidFill>
                  <a:schemeClr val="bg1"/>
                </a:solidFill>
              </a:rPr>
              <a:t> </a:t>
            </a:r>
            <a:r>
              <a:rPr lang="en-US" altLang="ko-KR" sz="7200" b="1" dirty="0" err="1">
                <a:solidFill>
                  <a:schemeClr val="bg1"/>
                </a:solidFill>
              </a:rPr>
              <a:t>Turtor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9764962" y="58266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20185158 </a:t>
            </a:r>
            <a:r>
              <a:rPr lang="ko-KR" altLang="en-US" sz="2000" dirty="0">
                <a:solidFill>
                  <a:schemeClr val="bg1"/>
                </a:solidFill>
              </a:rPr>
              <a:t>이은재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20185109 </a:t>
            </a:r>
            <a:r>
              <a:rPr lang="ko-KR" altLang="en-US" sz="2000" dirty="0" err="1">
                <a:solidFill>
                  <a:schemeClr val="bg1"/>
                </a:solidFill>
              </a:rPr>
              <a:t>길홍배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93417" y="1543685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1036320" y="773811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93417" y="1938482"/>
            <a:ext cx="3955691" cy="523220"/>
            <a:chOff x="856623" y="2936557"/>
            <a:chExt cx="3955691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아이디어 및 기획 의도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93417" y="2889353"/>
            <a:ext cx="1849345" cy="523220"/>
            <a:chOff x="856623" y="2936557"/>
            <a:chExt cx="184934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앱 소개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93417" y="3840224"/>
            <a:ext cx="2169945" cy="523220"/>
            <a:chOff x="856623" y="2936557"/>
            <a:chExt cx="2169945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개발 환경</a:t>
              </a:r>
              <a:endParaRPr lang="en-US" altLang="ko-KR" sz="2800" spc="-3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5FCC62-ED9F-BB58-C12B-4379773722D5}"/>
              </a:ext>
            </a:extLst>
          </p:cNvPr>
          <p:cNvGrpSpPr/>
          <p:nvPr/>
        </p:nvGrpSpPr>
        <p:grpSpPr>
          <a:xfrm>
            <a:off x="893417" y="4791095"/>
            <a:ext cx="1849345" cy="523220"/>
            <a:chOff x="856623" y="2936557"/>
            <a:chExt cx="184934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9691E-802D-9AEC-1FE8-AB280CC6EAD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065B8F-82BC-3DD6-0E6C-6E1127A84833}"/>
                </a:ext>
              </a:extLst>
            </p:cNvPr>
            <p:cNvSpPr txBox="1"/>
            <p:nvPr/>
          </p:nvSpPr>
          <p:spPr>
            <a:xfrm>
              <a:off x="1498586" y="2936557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앱 구상</a:t>
              </a:r>
              <a:endParaRPr lang="en-US" altLang="ko-KR" sz="2800" spc="-3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65D88CA-48F7-1FDE-D982-EBE87CC08EAC}"/>
              </a:ext>
            </a:extLst>
          </p:cNvPr>
          <p:cNvGrpSpPr/>
          <p:nvPr/>
        </p:nvGrpSpPr>
        <p:grpSpPr>
          <a:xfrm>
            <a:off x="893417" y="5711189"/>
            <a:ext cx="2169945" cy="523220"/>
            <a:chOff x="856623" y="2936557"/>
            <a:chExt cx="216994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EF4967-0EFB-77EB-F290-69D792CEC86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CBC93-B2E2-A560-9EC1-9EF67AE80AF5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기대 효과</a:t>
              </a:r>
              <a:endParaRPr lang="en-US" altLang="ko-KR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아이디어 및 기획 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790602" y="1391010"/>
            <a:ext cx="487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+mj-ea"/>
                <a:ea typeface="+mj-ea"/>
              </a:rPr>
              <a:t>Copilot </a:t>
            </a:r>
            <a:r>
              <a:rPr lang="ko-KR" altLang="en-US" sz="2400" b="1" spc="-150" dirty="0">
                <a:latin typeface="+mj-ea"/>
                <a:ea typeface="+mj-ea"/>
              </a:rPr>
              <a:t>에서 영감을 얻은 아이디어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5121C-E0D4-1149-D33B-F1C91CAF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1" y="2101588"/>
            <a:ext cx="4152900" cy="1790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AF4F14-9AAD-A60C-1743-38B4C6ED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01" y="4071876"/>
            <a:ext cx="4095750" cy="1866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13D5D9-D387-1ACE-2407-9F0C3DD8018D}"/>
              </a:ext>
            </a:extLst>
          </p:cNvPr>
          <p:cNvSpPr txBox="1"/>
          <p:nvPr/>
        </p:nvSpPr>
        <p:spPr>
          <a:xfrm>
            <a:off x="6095998" y="5009976"/>
            <a:ext cx="50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씨애랑을</a:t>
            </a:r>
            <a:r>
              <a:rPr lang="ko-KR" altLang="en-US" dirty="0"/>
              <a:t> 위한 </a:t>
            </a:r>
            <a:r>
              <a:rPr lang="en-US" altLang="ko-KR" dirty="0"/>
              <a:t>Copilot</a:t>
            </a:r>
            <a:r>
              <a:rPr lang="ko-KR" altLang="en-US" dirty="0"/>
              <a:t>을 만들자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7503F-B26E-FDF7-D3D0-19EA388DC64D}"/>
              </a:ext>
            </a:extLst>
          </p:cNvPr>
          <p:cNvSpPr txBox="1"/>
          <p:nvPr/>
        </p:nvSpPr>
        <p:spPr>
          <a:xfrm>
            <a:off x="5667376" y="2758318"/>
            <a:ext cx="4876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Copilot 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public </a:t>
            </a:r>
            <a:r>
              <a:rPr lang="ko-KR" altLang="en-US" dirty="0" err="1"/>
              <a:t>레포지토리들을</a:t>
            </a:r>
            <a:r>
              <a:rPr lang="ko-KR" altLang="en-US" dirty="0"/>
              <a:t> 학습하였다고 하지만 저작권 문제와 추후 높은 비용 문제가 발생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BFD8C9-9F9A-1A91-C675-D317AC00CD84}"/>
              </a:ext>
            </a:extLst>
          </p:cNvPr>
          <p:cNvCxnSpPr>
            <a:cxnSpLocks/>
          </p:cNvCxnSpPr>
          <p:nvPr/>
        </p:nvCxnSpPr>
        <p:spPr>
          <a:xfrm>
            <a:off x="8105763" y="4135572"/>
            <a:ext cx="0" cy="5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679033-FD49-0291-04DE-C69C990C0819}"/>
              </a:ext>
            </a:extLst>
          </p:cNvPr>
          <p:cNvSpPr/>
          <p:nvPr/>
        </p:nvSpPr>
        <p:spPr>
          <a:xfrm>
            <a:off x="1047750" y="1771649"/>
            <a:ext cx="9001125" cy="4115704"/>
          </a:xfrm>
          <a:prstGeom prst="round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앱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C5E1A44-F4EF-84BC-DEB7-B0FC4C50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39" y="1428750"/>
            <a:ext cx="2494382" cy="50958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84A630-2500-C4D2-BC2A-6FABF4720923}"/>
              </a:ext>
            </a:extLst>
          </p:cNvPr>
          <p:cNvSpPr txBox="1"/>
          <p:nvPr/>
        </p:nvSpPr>
        <p:spPr>
          <a:xfrm>
            <a:off x="4705350" y="2124075"/>
            <a:ext cx="404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</a:t>
            </a:r>
            <a:r>
              <a:rPr lang="ko-KR" altLang="en-US" sz="2400" dirty="0"/>
              <a:t> 이름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Caerang</a:t>
            </a:r>
            <a:r>
              <a:rPr lang="en-US" altLang="ko-KR" sz="2400" dirty="0"/>
              <a:t> Tutor&gt;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E3951-75B7-DA00-6D89-804FBFA32EA2}"/>
              </a:ext>
            </a:extLst>
          </p:cNvPr>
          <p:cNvSpPr txBox="1"/>
          <p:nvPr/>
        </p:nvSpPr>
        <p:spPr>
          <a:xfrm>
            <a:off x="4829174" y="2867025"/>
            <a:ext cx="448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함수의 모범답안 코드 확인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씨애랑</a:t>
            </a:r>
            <a:r>
              <a:rPr lang="ko-KR" altLang="en-US" dirty="0"/>
              <a:t> 부원들 간에 코드 공유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팀의 팀장</a:t>
            </a:r>
            <a:r>
              <a:rPr lang="en-US" altLang="ko-KR" dirty="0"/>
              <a:t>, </a:t>
            </a:r>
            <a:r>
              <a:rPr lang="ko-KR" altLang="en-US" dirty="0"/>
              <a:t>멘토 분들의 코드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11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6251A-9429-6E11-6D49-1ADBFBF03F84}"/>
              </a:ext>
            </a:extLst>
          </p:cNvPr>
          <p:cNvSpPr txBox="1"/>
          <p:nvPr/>
        </p:nvSpPr>
        <p:spPr>
          <a:xfrm>
            <a:off x="1034024" y="2967335"/>
            <a:ext cx="57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Frontend(</a:t>
            </a:r>
            <a:r>
              <a:rPr lang="ko-KR" altLang="en-US" dirty="0"/>
              <a:t>이은재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안드로이드 스튜디오</a:t>
            </a:r>
            <a:r>
              <a:rPr lang="en-US" altLang="ko-KR" dirty="0"/>
              <a:t>(</a:t>
            </a:r>
            <a:r>
              <a:rPr lang="ko-KR" altLang="en-US" dirty="0" err="1"/>
              <a:t>코틀린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Backend(</a:t>
            </a:r>
            <a:r>
              <a:rPr lang="ko-KR" altLang="en-US" dirty="0" err="1"/>
              <a:t>길홍배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7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앱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D70907-5D83-3ECC-176E-0DDD91BB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90" y="1885682"/>
            <a:ext cx="1707763" cy="34888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02438B-8B06-6F45-C3EF-4DCB7948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705" y="1885682"/>
            <a:ext cx="1707763" cy="34888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8B6A92-1FBE-409D-CA7A-13BE61683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050" y="1885682"/>
            <a:ext cx="1707762" cy="34888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DE1AA8-0C96-4BDD-464E-377F53566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96" y="1885683"/>
            <a:ext cx="1707762" cy="34888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98DEC62-ABD4-B143-84ED-84927D80F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1" y="1885682"/>
            <a:ext cx="1707763" cy="3488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A3E91C-2431-DD72-AAFE-2AB90880FEF0}"/>
              </a:ext>
            </a:extLst>
          </p:cNvPr>
          <p:cNvSpPr txBox="1"/>
          <p:nvPr/>
        </p:nvSpPr>
        <p:spPr>
          <a:xfrm>
            <a:off x="1053474" y="1402367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9C665-CB17-AAEE-227A-0FB1A26BA4E4}"/>
              </a:ext>
            </a:extLst>
          </p:cNvPr>
          <p:cNvSpPr txBox="1"/>
          <p:nvPr/>
        </p:nvSpPr>
        <p:spPr>
          <a:xfrm>
            <a:off x="3358495" y="1402367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78BB50-EC8E-43E8-975A-30C64C5DFA0D}"/>
              </a:ext>
            </a:extLst>
          </p:cNvPr>
          <p:cNvSpPr txBox="1"/>
          <p:nvPr/>
        </p:nvSpPr>
        <p:spPr>
          <a:xfrm>
            <a:off x="7867604" y="1422400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ED9210-5647-7993-06BE-30269F96DA88}"/>
              </a:ext>
            </a:extLst>
          </p:cNvPr>
          <p:cNvSpPr txBox="1"/>
          <p:nvPr/>
        </p:nvSpPr>
        <p:spPr>
          <a:xfrm>
            <a:off x="5677489" y="1402367"/>
            <a:ext cx="12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</a:t>
            </a:r>
            <a:r>
              <a:rPr lang="en-US" altLang="ko-KR" sz="1600" dirty="0"/>
              <a:t>- </a:t>
            </a:r>
            <a:r>
              <a:rPr lang="ko-KR" altLang="en-US" sz="1600" dirty="0"/>
              <a:t>공유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C3AF05-80D7-440D-8582-551805E3898F}"/>
              </a:ext>
            </a:extLst>
          </p:cNvPr>
          <p:cNvSpPr txBox="1"/>
          <p:nvPr/>
        </p:nvSpPr>
        <p:spPr>
          <a:xfrm>
            <a:off x="9943949" y="1402367"/>
            <a:ext cx="129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멘토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4ABEC2C-10D6-618F-4E49-F81AD2075B7E}"/>
              </a:ext>
            </a:extLst>
          </p:cNvPr>
          <p:cNvCxnSpPr/>
          <p:nvPr/>
        </p:nvCxnSpPr>
        <p:spPr>
          <a:xfrm rot="10800000">
            <a:off x="2498365" y="3842327"/>
            <a:ext cx="13254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606778E-7DDB-0E6B-7690-DB6DEA06AD9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6720" y="4000500"/>
            <a:ext cx="4235867" cy="1374039"/>
          </a:xfrm>
          <a:prstGeom prst="bentConnector4">
            <a:avLst>
              <a:gd name="adj1" fmla="val 23551"/>
              <a:gd name="adj2" fmla="val 11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6A200D-C8FF-8CA6-86DE-B8C366A9BB69}"/>
              </a:ext>
            </a:extLst>
          </p:cNvPr>
          <p:cNvCxnSpPr/>
          <p:nvPr/>
        </p:nvCxnSpPr>
        <p:spPr>
          <a:xfrm>
            <a:off x="7136353" y="3429000"/>
            <a:ext cx="4823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B55404C-D136-1CC5-8BBE-3A06F9529D39}"/>
              </a:ext>
            </a:extLst>
          </p:cNvPr>
          <p:cNvCxnSpPr/>
          <p:nvPr/>
        </p:nvCxnSpPr>
        <p:spPr>
          <a:xfrm>
            <a:off x="9326468" y="3429000"/>
            <a:ext cx="368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8D4BE1-7135-7017-E2A2-3EB0CFC0138C}"/>
              </a:ext>
            </a:extLst>
          </p:cNvPr>
          <p:cNvSpPr txBox="1"/>
          <p:nvPr/>
        </p:nvSpPr>
        <p:spPr>
          <a:xfrm>
            <a:off x="6354653" y="5708711"/>
            <a:ext cx="4621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BottomNavigationView</a:t>
            </a:r>
            <a:r>
              <a:rPr lang="en-US" altLang="ko-KR" sz="1200" dirty="0"/>
              <a:t> </a:t>
            </a:r>
            <a:r>
              <a:rPr lang="ko-KR" altLang="en-US" sz="1200" dirty="0"/>
              <a:t>를 사용해서 </a:t>
            </a:r>
            <a:r>
              <a:rPr lang="en-US" altLang="ko-KR" sz="1200" dirty="0"/>
              <a:t>Fragment </a:t>
            </a:r>
            <a:r>
              <a:rPr lang="ko-KR" altLang="en-US" sz="1200" dirty="0"/>
              <a:t>전환</a:t>
            </a:r>
            <a:r>
              <a:rPr lang="en-US" altLang="ko-KR" sz="1200" dirty="0"/>
              <a:t>(</a:t>
            </a:r>
            <a:r>
              <a:rPr lang="ko-KR" altLang="en-US" sz="1200" dirty="0"/>
              <a:t>홈</a:t>
            </a:r>
            <a:r>
              <a:rPr lang="en-US" altLang="ko-KR" sz="1200" dirty="0"/>
              <a:t>, </a:t>
            </a:r>
            <a:r>
              <a:rPr lang="ko-KR" altLang="en-US" sz="1200" dirty="0"/>
              <a:t>공유</a:t>
            </a:r>
            <a:r>
              <a:rPr lang="en-US" altLang="ko-KR" sz="1200" dirty="0"/>
              <a:t>, </a:t>
            </a:r>
            <a:r>
              <a:rPr lang="ko-KR" altLang="en-US" sz="1200" dirty="0"/>
              <a:t>멘토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 err="1"/>
              <a:t>RecyclerView</a:t>
            </a:r>
            <a:r>
              <a:rPr lang="ko-KR" altLang="en-US" sz="1200" dirty="0"/>
              <a:t> 를 사용해서 공유</a:t>
            </a:r>
            <a:r>
              <a:rPr lang="en-US" altLang="ko-KR" sz="1200" dirty="0"/>
              <a:t>, </a:t>
            </a:r>
            <a:r>
              <a:rPr lang="ko-KR" altLang="en-US" sz="1200" dirty="0"/>
              <a:t>멘토 화면 구성</a:t>
            </a:r>
            <a:endParaRPr lang="en-US" altLang="ko-KR" sz="1200" dirty="0"/>
          </a:p>
          <a:p>
            <a:r>
              <a:rPr lang="ko-KR" altLang="en-US" sz="1200" dirty="0"/>
              <a:t>멘토 </a:t>
            </a:r>
            <a:r>
              <a:rPr lang="en-US" altLang="ko-KR" sz="1200" dirty="0" err="1"/>
              <a:t>RecyclerView</a:t>
            </a:r>
            <a:r>
              <a:rPr lang="en-US" altLang="ko-KR" sz="1200" dirty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item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해당 멘토가 공유한 코드를 확인 할 수 있습니다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6A62E0-1151-2384-1DD2-A94F0570BF84}"/>
              </a:ext>
            </a:extLst>
          </p:cNvPr>
          <p:cNvSpPr txBox="1"/>
          <p:nvPr/>
        </p:nvSpPr>
        <p:spPr>
          <a:xfrm>
            <a:off x="790601" y="5606473"/>
            <a:ext cx="314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 err="1"/>
              <a:t>씨애랑</a:t>
            </a:r>
            <a:r>
              <a:rPr lang="ko-KR" altLang="en-US" sz="1200" dirty="0"/>
              <a:t> 부원에게 임의의 코드를 제공 하고 회원 가입 하는 방식</a:t>
            </a:r>
            <a:endParaRPr lang="en-US" altLang="ko-KR" sz="1200" dirty="0"/>
          </a:p>
          <a:p>
            <a:r>
              <a:rPr lang="ko-KR" altLang="en-US" sz="1200" dirty="0"/>
              <a:t>코드가 일치하지 않으면 회원가입 불가능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2487F97-9C8A-D32D-49A5-9D813B98A8C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6887454" y="1571644"/>
            <a:ext cx="2986389" cy="768884"/>
          </a:xfrm>
          <a:prstGeom prst="bentConnector3">
            <a:avLst>
              <a:gd name="adj1" fmla="val 1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기대 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27321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1065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0" i="0" dirty="0">
                <a:effectLst/>
                <a:latin typeface="-apple-system"/>
              </a:rPr>
              <a:t>워크샵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팀 교육 등 </a:t>
            </a:r>
            <a:r>
              <a:rPr lang="ko-KR" altLang="en-US" b="0" i="0" dirty="0" err="1">
                <a:effectLst/>
                <a:latin typeface="-apple-system"/>
              </a:rPr>
              <a:t>씨애랑</a:t>
            </a:r>
            <a:r>
              <a:rPr lang="ko-KR" altLang="en-US" b="0" i="0" dirty="0">
                <a:effectLst/>
                <a:latin typeface="-apple-system"/>
              </a:rPr>
              <a:t> 내 교육 용도로 사용 될 목적으로 제작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  <a:r>
              <a:rPr lang="ko-KR" altLang="en-US" b="0" i="0" dirty="0">
                <a:effectLst/>
                <a:latin typeface="-apple-system"/>
              </a:rPr>
              <a:t>또는 본인이 작성한 함수를 공유하는 용도로 사용 될 것으로 기대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기대 효과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224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은재 이</cp:lastModifiedBy>
  <cp:revision>9</cp:revision>
  <dcterms:created xsi:type="dcterms:W3CDTF">2020-10-04T10:36:58Z</dcterms:created>
  <dcterms:modified xsi:type="dcterms:W3CDTF">2022-09-14T14:17:49Z</dcterms:modified>
</cp:coreProperties>
</file>