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6"/>
    <p:restoredTop sz="94707"/>
  </p:normalViewPr>
  <p:slideViewPr>
    <p:cSldViewPr snapToGrid="0" snapToObjects="1">
      <p:cViewPr varScale="1">
        <p:scale>
          <a:sx n="130" d="100"/>
          <a:sy n="130" d="100"/>
        </p:scale>
        <p:origin x="1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5/16/20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7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4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3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4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6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1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2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3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5/16/20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9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008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oquake3.org/get-it/" TargetMode="External"/><Relationship Id="rId2" Type="http://schemas.openxmlformats.org/officeDocument/2006/relationships/hyperlink" Target="https://perez987.wordpress.com/2020/02/19/quake-iii-de-64-bits-en-macos-catalin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rempel/q3-server/blob/master/baseq3/pak0.pk3" TargetMode="External"/><Relationship Id="rId4" Type="http://schemas.openxmlformats.org/officeDocument/2006/relationships/hyperlink" Target="https://github.com/alcachofass/ioquake3contain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E0770B00-FBB6-4E74-A248-C3AD74DE6B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1" y="10"/>
            <a:ext cx="12191999" cy="6857989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87FD26E4-041F-4EF2-B92D-6034C0F8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833C4C-A828-0448-9371-DC1E4E7D5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104110"/>
            <a:ext cx="12191998" cy="2753880"/>
          </a:xfrm>
        </p:spPr>
        <p:txBody>
          <a:bodyPr anchor="b">
            <a:normAutofit/>
          </a:bodyPr>
          <a:lstStyle/>
          <a:p>
            <a:r>
              <a:rPr lang="es-CL" dirty="0"/>
              <a:t>Docker / Kubernetes / GCP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BE1371-485F-FE4C-A760-542EB0B63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60" y="483059"/>
            <a:ext cx="10893678" cy="4956624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77CDDCEB-5E29-E744-8A1C-98AC38B07A85}"/>
              </a:ext>
            </a:extLst>
          </p:cNvPr>
          <p:cNvSpPr txBox="1">
            <a:spLocks/>
          </p:cNvSpPr>
          <p:nvPr/>
        </p:nvSpPr>
        <p:spPr>
          <a:xfrm>
            <a:off x="-132735" y="2472"/>
            <a:ext cx="3927986" cy="212979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1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CL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 minutos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B565872-7953-5646-9D61-A804D10BB307}"/>
              </a:ext>
            </a:extLst>
          </p:cNvPr>
          <p:cNvSpPr txBox="1">
            <a:spLocks/>
          </p:cNvSpPr>
          <p:nvPr/>
        </p:nvSpPr>
        <p:spPr>
          <a:xfrm>
            <a:off x="8264011" y="483059"/>
            <a:ext cx="3927986" cy="1133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1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CL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GRATIS</a:t>
            </a:r>
          </a:p>
        </p:txBody>
      </p:sp>
    </p:spTree>
    <p:extLst>
      <p:ext uri="{BB962C8B-B14F-4D97-AF65-F5344CB8AC3E}">
        <p14:creationId xmlns:p14="http://schemas.microsoft.com/office/powerpoint/2010/main" val="1802238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1448C-E0EE-A844-B00F-6003FC83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L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montar un servidor de Quake3 Arena?</a:t>
            </a:r>
            <a:br>
              <a:rPr lang="es-CL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s-CL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CL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Docker/Kubernetes/Google Cloud Platform</a:t>
            </a:r>
            <a:br>
              <a:rPr lang="es-CL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s-CL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CL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15 minutos y GRATIS</a:t>
            </a:r>
            <a:endParaRPr lang="es-CL" sz="2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1A1A5A-FD62-FA47-9679-5250BE8B6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77729"/>
            <a:ext cx="10058400" cy="382474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CL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Instalar quake3 Arena (en tu pc)</a:t>
            </a:r>
          </a:p>
          <a:p>
            <a:pPr lvl="1"/>
            <a:r>
              <a:rPr lang="es-C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Instrucciones para Mac Catalina</a:t>
            </a:r>
            <a:endParaRPr lang="es-CL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s-C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Instrucciones para Windows 10</a:t>
            </a:r>
            <a:endParaRPr lang="es-CL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CL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Generar la imagen de Docker (para el servidor)</a:t>
            </a:r>
          </a:p>
          <a:p>
            <a:pPr lvl="1"/>
            <a:r>
              <a:rPr lang="es-C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Construir Dockerfile</a:t>
            </a:r>
            <a:endParaRPr lang="es-CL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s-C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Conseguir las carpetas baseq3 y missionpack</a:t>
            </a:r>
            <a:endParaRPr lang="es-CL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s-C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Conseguir pak0.pk3</a:t>
            </a:r>
            <a:endParaRPr lang="es-CL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CL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Deploy (en GCP)</a:t>
            </a:r>
          </a:p>
          <a:p>
            <a:pPr lvl="1"/>
            <a:r>
              <a:rPr lang="es-CL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Construir Cluster K8s</a:t>
            </a:r>
          </a:p>
          <a:p>
            <a:pPr lvl="1"/>
            <a:r>
              <a:rPr lang="es-CL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Construir una deployment.yaml y service.yaml</a:t>
            </a:r>
          </a:p>
          <a:p>
            <a:pPr lvl="1"/>
            <a:r>
              <a:rPr lang="es-CL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Jugar :)</a:t>
            </a:r>
          </a:p>
          <a:p>
            <a:endParaRPr lang="es-CL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783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41242B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94DD5"/>
      </a:accent6>
      <a:hlink>
        <a:srgbClr val="3F87BF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90</Words>
  <Application>Microsoft Macintosh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Garamond</vt:lpstr>
      <vt:lpstr>Georgia Pro</vt:lpstr>
      <vt:lpstr>Georgia Pro Cond Black</vt:lpstr>
      <vt:lpstr>Verdana</vt:lpstr>
      <vt:lpstr>SavonVTI</vt:lpstr>
      <vt:lpstr>Docker / Kubernetes / GCP</vt:lpstr>
      <vt:lpstr>¿Cómo montar un servidor de Quake3 Arena?  Docker/Kubernetes/Google Cloud Platform  en 15 minutos y GRATIS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/ Kubernetes / GCP</dc:title>
  <dc:creator>Lara Gonzalez Freddy.</dc:creator>
  <cp:lastModifiedBy>Lara Gonzalez Freddy.</cp:lastModifiedBy>
  <cp:revision>8</cp:revision>
  <dcterms:created xsi:type="dcterms:W3CDTF">2020-05-16T14:33:18Z</dcterms:created>
  <dcterms:modified xsi:type="dcterms:W3CDTF">2020-05-17T16:20:05Z</dcterms:modified>
</cp:coreProperties>
</file>