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 fera" initials="vf" lastIdx="2" clrIdx="0">
    <p:extLst>
      <p:ext uri="{19B8F6BF-5375-455C-9EA6-DF929625EA0E}">
        <p15:presenceInfo xmlns:p15="http://schemas.microsoft.com/office/powerpoint/2012/main" userId="b3b328e4f89be7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935C0-DE4A-4B83-BD6A-398CE828A0EE}" v="13" dt="2019-05-08T16:59:37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 fera" userId="b3b328e4f89be76e" providerId="LiveId" clId="{BA0935C0-DE4A-4B83-BD6A-398CE828A0EE}"/>
    <pc:docChg chg="undo custSel mod addSld delSld modSld">
      <pc:chgData name="val fera" userId="b3b328e4f89be76e" providerId="LiveId" clId="{BA0935C0-DE4A-4B83-BD6A-398CE828A0EE}" dt="2019-05-08T17:03:08.394" v="447" actId="14100"/>
      <pc:docMkLst>
        <pc:docMk/>
      </pc:docMkLst>
      <pc:sldChg chg="addSp modSp mod setBg">
        <pc:chgData name="val fera" userId="b3b328e4f89be76e" providerId="LiveId" clId="{BA0935C0-DE4A-4B83-BD6A-398CE828A0EE}" dt="2019-05-08T05:17:17.948" v="0" actId="26606"/>
        <pc:sldMkLst>
          <pc:docMk/>
          <pc:sldMk cId="3298658572" sldId="256"/>
        </pc:sldMkLst>
        <pc:spChg chg="mo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2" creationId="{3573EA5F-D613-41A0-9C4A-939C413893A1}"/>
          </ac:spMkLst>
        </pc:spChg>
        <pc:spChg chg="mo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3" creationId="{FFFD7408-DF91-45A8-A1C9-F498587A6CDF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8" creationId="{559AE206-7EBA-4D33-8BC9-9D8158553F0E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0" creationId="{6437D937-A7F1-4011-92B4-328E5BE1B166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2" creationId="{B672F332-AF08-46C6-94F0-77684310D7B7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4" creationId="{34244EF8-D73A-40E1-BE73-D46E6B4B04ED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6" creationId="{AB84D7E8-4ECB-42D7-ADBF-01689B0F24AE}"/>
          </ac:spMkLst>
        </pc:spChg>
        <pc:cxnChg chg="add">
          <ac:chgData name="val fera" userId="b3b328e4f89be76e" providerId="LiveId" clId="{BA0935C0-DE4A-4B83-BD6A-398CE828A0EE}" dt="2019-05-08T05:17:17.948" v="0" actId="26606"/>
          <ac:cxnSpMkLst>
            <pc:docMk/>
            <pc:sldMk cId="3298658572" sldId="256"/>
            <ac:cxnSpMk id="18" creationId="{9E8E38ED-369A-44C2-B635-0BED0E48A6E8}"/>
          </ac:cxnSpMkLst>
        </pc:cxnChg>
      </pc:sldChg>
      <pc:sldChg chg="addSp delSp modSp mod setBg">
        <pc:chgData name="val fera" userId="b3b328e4f89be76e" providerId="LiveId" clId="{BA0935C0-DE4A-4B83-BD6A-398CE828A0EE}" dt="2019-05-08T16:26:03.102" v="25" actId="20577"/>
        <pc:sldMkLst>
          <pc:docMk/>
          <pc:sldMk cId="1493939148" sldId="257"/>
        </pc:sldMkLst>
        <pc:spChg chg="mod">
          <ac:chgData name="val fera" userId="b3b328e4f89be76e" providerId="LiveId" clId="{BA0935C0-DE4A-4B83-BD6A-398CE828A0EE}" dt="2019-05-08T05:17:39.294" v="7" actId="26606"/>
          <ac:spMkLst>
            <pc:docMk/>
            <pc:sldMk cId="1493939148" sldId="257"/>
            <ac:spMk id="2" creationId="{9BE67FA7-518E-47E2-B701-D0AAB88E9572}"/>
          </ac:spMkLst>
        </pc:spChg>
        <pc:spChg chg="add del">
          <ac:chgData name="val fera" userId="b3b328e4f89be76e" providerId="LiveId" clId="{BA0935C0-DE4A-4B83-BD6A-398CE828A0EE}" dt="2019-05-08T05:17:39.294" v="7" actId="26606"/>
          <ac:spMkLst>
            <pc:docMk/>
            <pc:sldMk cId="1493939148" sldId="257"/>
            <ac:spMk id="3" creationId="{B4108EC0-7C46-44EA-AB59-E68236B14A94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8" creationId="{E4F9F79B-A093-478E-96B5-EE02BC93A858}"/>
          </ac:spMkLst>
        </pc:spChg>
        <pc:spChg chg="add del">
          <ac:chgData name="val fera" userId="b3b328e4f89be76e" providerId="LiveId" clId="{BA0935C0-DE4A-4B83-BD6A-398CE828A0EE}" dt="2019-05-08T05:17:34.509" v="2" actId="26606"/>
          <ac:spMkLst>
            <pc:docMk/>
            <pc:sldMk cId="1493939148" sldId="257"/>
            <ac:spMk id="10" creationId="{46C2E80F-49A6-4372-B103-219D417A55ED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3" creationId="{B4108EC0-7C46-44EA-AB59-E68236B14A94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4" creationId="{F7194F93-1F71-4A70-9DF1-28F183771111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5" creationId="{11394CD8-BD30-4B74-86F4-51FDF3383419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6" creationId="{9BBC0C84-DC2A-43AE-9576-0A44295E8B9C}"/>
          </ac:spMkLst>
        </pc:spChg>
        <pc:spChg chg="add del">
          <ac:chgData name="val fera" userId="b3b328e4f89be76e" providerId="LiveId" clId="{BA0935C0-DE4A-4B83-BD6A-398CE828A0EE}" dt="2019-05-08T05:17:39.273" v="6" actId="26606"/>
          <ac:spMkLst>
            <pc:docMk/>
            <pc:sldMk cId="1493939148" sldId="257"/>
            <ac:spMk id="18" creationId="{46C2E80F-49A6-4372-B103-219D417A55ED}"/>
          </ac:spMkLst>
        </pc:spChg>
        <pc:spChg chg="add">
          <ac:chgData name="val fera" userId="b3b328e4f89be76e" providerId="LiveId" clId="{BA0935C0-DE4A-4B83-BD6A-398CE828A0EE}" dt="2019-05-08T05:17:39.294" v="7" actId="26606"/>
          <ac:spMkLst>
            <pc:docMk/>
            <pc:sldMk cId="1493939148" sldId="257"/>
            <ac:spMk id="21" creationId="{8D70B121-56F4-4848-B38B-182089D909FA}"/>
          </ac:spMkLst>
        </pc:spChg>
        <pc:spChg chg="add mod">
          <ac:chgData name="val fera" userId="b3b328e4f89be76e" providerId="LiveId" clId="{BA0935C0-DE4A-4B83-BD6A-398CE828A0EE}" dt="2019-05-08T16:26:03.102" v="25" actId="20577"/>
          <ac:spMkLst>
            <pc:docMk/>
            <pc:sldMk cId="1493939148" sldId="257"/>
            <ac:spMk id="23" creationId="{B4108EC0-7C46-44EA-AB59-E68236B14A94}"/>
          </ac:spMkLst>
        </pc:spChg>
        <pc:graphicFrameChg chg="add del">
          <ac:chgData name="val fera" userId="b3b328e4f89be76e" providerId="LiveId" clId="{BA0935C0-DE4A-4B83-BD6A-398CE828A0EE}" dt="2019-05-08T05:17:34.509" v="2" actId="26606"/>
          <ac:graphicFrameMkLst>
            <pc:docMk/>
            <pc:sldMk cId="1493939148" sldId="257"/>
            <ac:graphicFrameMk id="5" creationId="{5EBF10E5-6E8A-409B-A150-30431A878596}"/>
          </ac:graphicFrameMkLst>
        </pc:graphicFrameChg>
        <pc:graphicFrameChg chg="add del">
          <ac:chgData name="val fera" userId="b3b328e4f89be76e" providerId="LiveId" clId="{BA0935C0-DE4A-4B83-BD6A-398CE828A0EE}" dt="2019-05-08T05:17:39.273" v="6" actId="26606"/>
          <ac:graphicFrameMkLst>
            <pc:docMk/>
            <pc:sldMk cId="1493939148" sldId="257"/>
            <ac:graphicFrameMk id="19" creationId="{89F8F138-47FD-4C5F-B9DA-0E29C068AE14}"/>
          </ac:graphicFrameMkLst>
        </pc:graphicFrameChg>
        <pc:cxnChg chg="add del">
          <ac:chgData name="val fera" userId="b3b328e4f89be76e" providerId="LiveId" clId="{BA0935C0-DE4A-4B83-BD6A-398CE828A0EE}" dt="2019-05-08T05:17:35.993" v="4" actId="26606"/>
          <ac:cxnSpMkLst>
            <pc:docMk/>
            <pc:sldMk cId="1493939148" sldId="257"/>
            <ac:cxnSpMk id="12" creationId="{D4C22394-EBC2-4FAF-A555-6C02D589EED7}"/>
          </ac:cxnSpMkLst>
        </pc:cxnChg>
        <pc:cxnChg chg="add">
          <ac:chgData name="val fera" userId="b3b328e4f89be76e" providerId="LiveId" clId="{BA0935C0-DE4A-4B83-BD6A-398CE828A0EE}" dt="2019-05-08T05:17:39.294" v="7" actId="26606"/>
          <ac:cxnSpMkLst>
            <pc:docMk/>
            <pc:sldMk cId="1493939148" sldId="257"/>
            <ac:cxnSpMk id="22" creationId="{2D72A2C9-F3CA-4216-8BAD-FA4C970C3C4E}"/>
          </ac:cxnSpMkLst>
        </pc:cxnChg>
      </pc:sldChg>
      <pc:sldChg chg="addSp modSp mod setBg">
        <pc:chgData name="val fera" userId="b3b328e4f89be76e" providerId="LiveId" clId="{BA0935C0-DE4A-4B83-BD6A-398CE828A0EE}" dt="2019-05-08T16:37:54.525" v="29" actId="14100"/>
        <pc:sldMkLst>
          <pc:docMk/>
          <pc:sldMk cId="1216433319" sldId="258"/>
        </pc:sldMkLst>
        <pc:spChg chg="mod">
          <ac:chgData name="val fera" userId="b3b328e4f89be76e" providerId="LiveId" clId="{BA0935C0-DE4A-4B83-BD6A-398CE828A0EE}" dt="2019-05-08T05:17:56.078" v="8" actId="26606"/>
          <ac:spMkLst>
            <pc:docMk/>
            <pc:sldMk cId="1216433319" sldId="258"/>
            <ac:spMk id="2" creationId="{3A1BD532-A30A-46A1-BFE4-29CDE5684881}"/>
          </ac:spMkLst>
        </pc:spChg>
        <pc:spChg chg="add">
          <ac:chgData name="val fera" userId="b3b328e4f89be76e" providerId="LiveId" clId="{BA0935C0-DE4A-4B83-BD6A-398CE828A0EE}" dt="2019-05-08T05:17:56.078" v="8" actId="26606"/>
          <ac:spMkLst>
            <pc:docMk/>
            <pc:sldMk cId="1216433319" sldId="258"/>
            <ac:spMk id="12" creationId="{823AC064-BC96-4F32-8AE1-B2FD38754823}"/>
          </ac:spMkLst>
        </pc:spChg>
        <pc:picChg chg="mod">
          <ac:chgData name="val fera" userId="b3b328e4f89be76e" providerId="LiveId" clId="{BA0935C0-DE4A-4B83-BD6A-398CE828A0EE}" dt="2019-05-08T16:37:48.346" v="28" actId="14100"/>
          <ac:picMkLst>
            <pc:docMk/>
            <pc:sldMk cId="1216433319" sldId="258"/>
            <ac:picMk id="5" creationId="{D6679805-4CD8-49E5-86EB-2A5D2D98EF59}"/>
          </ac:picMkLst>
        </pc:picChg>
        <pc:picChg chg="mod">
          <ac:chgData name="val fera" userId="b3b328e4f89be76e" providerId="LiveId" clId="{BA0935C0-DE4A-4B83-BD6A-398CE828A0EE}" dt="2019-05-08T16:37:54.525" v="29" actId="14100"/>
          <ac:picMkLst>
            <pc:docMk/>
            <pc:sldMk cId="1216433319" sldId="258"/>
            <ac:picMk id="7" creationId="{E7F59AE5-E47D-4335-9C5D-3736180D9AD0}"/>
          </ac:picMkLst>
        </pc:picChg>
        <pc:cxnChg chg="add">
          <ac:chgData name="val fera" userId="b3b328e4f89be76e" providerId="LiveId" clId="{BA0935C0-DE4A-4B83-BD6A-398CE828A0EE}" dt="2019-05-08T05:17:56.078" v="8" actId="26606"/>
          <ac:cxnSpMkLst>
            <pc:docMk/>
            <pc:sldMk cId="1216433319" sldId="258"/>
            <ac:cxnSpMk id="14" creationId="{7E7C77BC-7138-40B1-A15B-20F57A494629}"/>
          </ac:cxnSpMkLst>
        </pc:cxnChg>
        <pc:cxnChg chg="add">
          <ac:chgData name="val fera" userId="b3b328e4f89be76e" providerId="LiveId" clId="{BA0935C0-DE4A-4B83-BD6A-398CE828A0EE}" dt="2019-05-08T05:17:56.078" v="8" actId="26606"/>
          <ac:cxnSpMkLst>
            <pc:docMk/>
            <pc:sldMk cId="1216433319" sldId="258"/>
            <ac:cxnSpMk id="16" creationId="{DB146403-F3D6-484B-B2ED-97F9565D0370}"/>
          </ac:cxnSpMkLst>
        </pc:cxnChg>
      </pc:sldChg>
      <pc:sldChg chg="modSp">
        <pc:chgData name="val fera" userId="b3b328e4f89be76e" providerId="LiveId" clId="{BA0935C0-DE4A-4B83-BD6A-398CE828A0EE}" dt="2019-05-08T16:49:13.036" v="303" actId="1076"/>
        <pc:sldMkLst>
          <pc:docMk/>
          <pc:sldMk cId="2644491099" sldId="267"/>
        </pc:sldMkLst>
        <pc:spChg chg="mod">
          <ac:chgData name="val fera" userId="b3b328e4f89be76e" providerId="LiveId" clId="{BA0935C0-DE4A-4B83-BD6A-398CE828A0EE}" dt="2019-05-08T16:49:07.761" v="302" actId="255"/>
          <ac:spMkLst>
            <pc:docMk/>
            <pc:sldMk cId="2644491099" sldId="267"/>
            <ac:spMk id="2" creationId="{62988219-F05A-4CB6-9896-3A2CCFB89262}"/>
          </ac:spMkLst>
        </pc:spChg>
        <pc:picChg chg="mod">
          <ac:chgData name="val fera" userId="b3b328e4f89be76e" providerId="LiveId" clId="{BA0935C0-DE4A-4B83-BD6A-398CE828A0EE}" dt="2019-05-08T16:49:13.036" v="303" actId="1076"/>
          <ac:picMkLst>
            <pc:docMk/>
            <pc:sldMk cId="2644491099" sldId="267"/>
            <ac:picMk id="4" creationId="{BBE9BC2E-8069-4B01-81A5-C4677A814438}"/>
          </ac:picMkLst>
        </pc:picChg>
      </pc:sldChg>
      <pc:sldChg chg="add del">
        <pc:chgData name="val fera" userId="b3b328e4f89be76e" providerId="LiveId" clId="{BA0935C0-DE4A-4B83-BD6A-398CE828A0EE}" dt="2019-05-08T16:50:13.349" v="304" actId="2696"/>
        <pc:sldMkLst>
          <pc:docMk/>
          <pc:sldMk cId="2029698012" sldId="268"/>
        </pc:sldMkLst>
      </pc:sldChg>
      <pc:sldChg chg="add del">
        <pc:chgData name="val fera" userId="b3b328e4f89be76e" providerId="LiveId" clId="{BA0935C0-DE4A-4B83-BD6A-398CE828A0EE}" dt="2019-05-08T16:47:01.155" v="290" actId="2696"/>
        <pc:sldMkLst>
          <pc:docMk/>
          <pc:sldMk cId="2771664978" sldId="268"/>
        </pc:sldMkLst>
      </pc:sldChg>
      <pc:sldChg chg="addSp delSp modSp add">
        <pc:chgData name="val fera" userId="b3b328e4f89be76e" providerId="LiveId" clId="{BA0935C0-DE4A-4B83-BD6A-398CE828A0EE}" dt="2019-05-08T17:03:08.394" v="447" actId="14100"/>
        <pc:sldMkLst>
          <pc:docMk/>
          <pc:sldMk cId="2802300090" sldId="268"/>
        </pc:sldMkLst>
        <pc:spChg chg="mod">
          <ac:chgData name="val fera" userId="b3b328e4f89be76e" providerId="LiveId" clId="{BA0935C0-DE4A-4B83-BD6A-398CE828A0EE}" dt="2019-05-08T16:59:57.639" v="438" actId="20577"/>
          <ac:spMkLst>
            <pc:docMk/>
            <pc:sldMk cId="2802300090" sldId="268"/>
            <ac:spMk id="2" creationId="{F235205B-0225-4423-88AF-DA1620D6E9F7}"/>
          </ac:spMkLst>
        </pc:spChg>
        <pc:spChg chg="mod">
          <ac:chgData name="val fera" userId="b3b328e4f89be76e" providerId="LiveId" clId="{BA0935C0-DE4A-4B83-BD6A-398CE828A0EE}" dt="2019-05-08T16:59:13.344" v="406" actId="20577"/>
          <ac:spMkLst>
            <pc:docMk/>
            <pc:sldMk cId="2802300090" sldId="268"/>
            <ac:spMk id="3" creationId="{A5B54948-0BC2-4E73-AC3E-42C9DEA0BAA3}"/>
          </ac:spMkLst>
        </pc:spChg>
        <pc:spChg chg="del">
          <ac:chgData name="val fera" userId="b3b328e4f89be76e" providerId="LiveId" clId="{BA0935C0-DE4A-4B83-BD6A-398CE828A0EE}" dt="2019-05-08T16:59:33.437" v="413"/>
          <ac:spMkLst>
            <pc:docMk/>
            <pc:sldMk cId="2802300090" sldId="268"/>
            <ac:spMk id="4" creationId="{E9585396-9598-4456-85CA-673D654FADBC}"/>
          </ac:spMkLst>
        </pc:spChg>
        <pc:spChg chg="mod">
          <ac:chgData name="val fera" userId="b3b328e4f89be76e" providerId="LiveId" clId="{BA0935C0-DE4A-4B83-BD6A-398CE828A0EE}" dt="2019-05-08T16:59:20.638" v="412" actId="20577"/>
          <ac:spMkLst>
            <pc:docMk/>
            <pc:sldMk cId="2802300090" sldId="268"/>
            <ac:spMk id="5" creationId="{8FB0CB89-C4C0-4E8F-944D-D8FC68D68BF1}"/>
          </ac:spMkLst>
        </pc:spChg>
        <pc:spChg chg="del">
          <ac:chgData name="val fera" userId="b3b328e4f89be76e" providerId="LiveId" clId="{BA0935C0-DE4A-4B83-BD6A-398CE828A0EE}" dt="2019-05-08T16:59:37.139" v="414"/>
          <ac:spMkLst>
            <pc:docMk/>
            <pc:sldMk cId="2802300090" sldId="268"/>
            <ac:spMk id="6" creationId="{10F96978-073D-4585-ABB2-ED036C414724}"/>
          </ac:spMkLst>
        </pc:spChg>
        <pc:picChg chg="add mod">
          <ac:chgData name="val fera" userId="b3b328e4f89be76e" providerId="LiveId" clId="{BA0935C0-DE4A-4B83-BD6A-398CE828A0EE}" dt="2019-05-08T17:02:57.572" v="445" actId="14100"/>
          <ac:picMkLst>
            <pc:docMk/>
            <pc:sldMk cId="2802300090" sldId="268"/>
            <ac:picMk id="8" creationId="{786478D8-09C1-475E-8D57-2EF431F3CBEB}"/>
          </ac:picMkLst>
        </pc:picChg>
        <pc:picChg chg="add mod">
          <ac:chgData name="val fera" userId="b3b328e4f89be76e" providerId="LiveId" clId="{BA0935C0-DE4A-4B83-BD6A-398CE828A0EE}" dt="2019-05-08T17:03:08.394" v="447" actId="14100"/>
          <ac:picMkLst>
            <pc:docMk/>
            <pc:sldMk cId="2802300090" sldId="268"/>
            <ac:picMk id="10" creationId="{78D135CA-1156-487B-8D0E-F734D2CDC36C}"/>
          </ac:picMkLst>
        </pc:picChg>
      </pc:sldChg>
      <pc:sldChg chg="addSp delSp modSp add del addCm">
        <pc:chgData name="val fera" userId="b3b328e4f89be76e" providerId="LiveId" clId="{BA0935C0-DE4A-4B83-BD6A-398CE828A0EE}" dt="2019-05-08T16:57:45.798" v="384" actId="2696"/>
        <pc:sldMkLst>
          <pc:docMk/>
          <pc:sldMk cId="3696389570" sldId="268"/>
        </pc:sldMkLst>
        <pc:spChg chg="mod">
          <ac:chgData name="val fera" userId="b3b328e4f89be76e" providerId="LiveId" clId="{BA0935C0-DE4A-4B83-BD6A-398CE828A0EE}" dt="2019-05-08T16:57:25.484" v="382" actId="20577"/>
          <ac:spMkLst>
            <pc:docMk/>
            <pc:sldMk cId="3696389570" sldId="268"/>
            <ac:spMk id="2" creationId="{099FE25A-802E-4051-9E56-B2B6E86D0415}"/>
          </ac:spMkLst>
        </pc:spChg>
        <pc:spChg chg="del">
          <ac:chgData name="val fera" userId="b3b328e4f89be76e" providerId="LiveId" clId="{BA0935C0-DE4A-4B83-BD6A-398CE828A0EE}" dt="2019-05-08T16:55:01.319" v="306"/>
          <ac:spMkLst>
            <pc:docMk/>
            <pc:sldMk cId="3696389570" sldId="268"/>
            <ac:spMk id="3" creationId="{09C7A87F-B5CC-4026-A932-4E506F9D6BFA}"/>
          </ac:spMkLst>
        </pc:spChg>
        <pc:picChg chg="add mod">
          <ac:chgData name="val fera" userId="b3b328e4f89be76e" providerId="LiveId" clId="{BA0935C0-DE4A-4B83-BD6A-398CE828A0EE}" dt="2019-05-08T16:56:32.505" v="311" actId="14100"/>
          <ac:picMkLst>
            <pc:docMk/>
            <pc:sldMk cId="3696389570" sldId="268"/>
            <ac:picMk id="5" creationId="{C289E805-F9CB-4C29-A64A-B106F4B4F44E}"/>
          </ac:picMkLst>
        </pc:picChg>
        <pc:picChg chg="add mod">
          <ac:chgData name="val fera" userId="b3b328e4f89be76e" providerId="LiveId" clId="{BA0935C0-DE4A-4B83-BD6A-398CE828A0EE}" dt="2019-05-08T16:56:38.846" v="312" actId="14100"/>
          <ac:picMkLst>
            <pc:docMk/>
            <pc:sldMk cId="3696389570" sldId="268"/>
            <ac:picMk id="7" creationId="{C3118E46-1A06-441C-B317-9FCAA24E5AB9}"/>
          </ac:picMkLst>
        </pc:picChg>
      </pc:sldChg>
      <pc:sldChg chg="addSp modSp add del addCm modCm">
        <pc:chgData name="val fera" userId="b3b328e4f89be76e" providerId="LiveId" clId="{BA0935C0-DE4A-4B83-BD6A-398CE828A0EE}" dt="2019-05-08T16:58:43.558" v="396" actId="2696"/>
        <pc:sldMkLst>
          <pc:docMk/>
          <pc:sldMk cId="3795339201" sldId="268"/>
        </pc:sldMkLst>
        <pc:picChg chg="add mod">
          <ac:chgData name="val fera" userId="b3b328e4f89be76e" providerId="LiveId" clId="{BA0935C0-DE4A-4B83-BD6A-398CE828A0EE}" dt="2019-05-08T16:58:03.871" v="389" actId="1076"/>
          <ac:picMkLst>
            <pc:docMk/>
            <pc:sldMk cId="3795339201" sldId="268"/>
            <ac:picMk id="3" creationId="{3C228130-C5D1-449F-A07C-BB4459A61B63}"/>
          </ac:picMkLst>
        </pc:picChg>
        <pc:picChg chg="add mod">
          <ac:chgData name="val fera" userId="b3b328e4f89be76e" providerId="LiveId" clId="{BA0935C0-DE4A-4B83-BD6A-398CE828A0EE}" dt="2019-05-08T16:58:17.390" v="393" actId="1076"/>
          <ac:picMkLst>
            <pc:docMk/>
            <pc:sldMk cId="3795339201" sldId="268"/>
            <ac:picMk id="5" creationId="{764A3357-DFA5-44C5-9014-DCBA270DEFF8}"/>
          </ac:picMkLst>
        </pc:picChg>
      </pc:sldChg>
      <pc:sldChg chg="add del">
        <pc:chgData name="val fera" userId="b3b328e4f89be76e" providerId="LiveId" clId="{BA0935C0-DE4A-4B83-BD6A-398CE828A0EE}" dt="2019-05-08T16:59:01.765" v="398" actId="2696"/>
        <pc:sldMkLst>
          <pc:docMk/>
          <pc:sldMk cId="388657118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AD44-89E8-4DB6-B940-477030B06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2783-5B9C-489A-9FC2-7946C16BD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0350-FA20-400E-B7B9-C402EA45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F60E-FEC9-4893-8A4C-565B4153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4F9B-5D95-4A98-BC82-EDB10AA6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D505-34D3-4545-BA5F-6B849D94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6A3B-EA58-4277-A0FA-EEC7B037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0BC-C70C-441D-8AD6-392BEDF9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EBE4-10F8-468E-9A1C-823D55CF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F94C-804D-4BA2-8D16-7B86DA8A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6717D-493A-4D25-A41E-72C2C8442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D393-7EA3-4EA1-903A-51125577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6B80-3016-454B-9B23-B2B46422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3096-E518-464F-BDE1-5549F67E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5E9C-4A77-4CBC-96D0-48CD9ABF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A2C2-301F-4B81-930C-35AFDAA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F86B-A111-47F1-BCD5-BC7F6C69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9509-2F51-4558-AAFD-2CA0A2A9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9474-1DF1-424D-BB53-D3163B6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B5CB-9111-47C3-AFFF-12830B04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ACFF-1066-4BFA-BE60-D72553A6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9605-9A74-47DD-8BB9-E98B1641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DF05-2DC7-48ED-8D9D-D979D09D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B841-03C4-427F-A37C-E8164102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B514-3883-4FB3-867C-0726803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52A6-0A2A-4066-9D53-2F5195E0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E658-36C5-4346-A503-FA1F31EBF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12A6-46DE-4603-B8CC-FAFE1F94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2825-A911-404B-96CE-477C33C7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DEEF-8B22-47CE-8DF2-4D47DB9F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94FD7-26E9-469C-87D8-ED8708B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E0EB-5294-4BCE-95C0-9C3B3045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6C74-4586-4DB2-9F25-7EADC73C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39E9-4A4E-4D8F-9330-7102D6AA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8093B-E399-4B32-B258-700C0552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C1B47-216B-49E1-BE76-AF9A27636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E4909-9973-49D3-B3DB-1ACE64F1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33921-BE4C-4236-A16C-9AEFD07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5A0B5-E363-4C51-8F5B-195A94A9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1282-D19A-4E1B-8F1F-D39958FB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8B1C1-6B6D-421D-A5EE-EFA6B1D7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A3705-2C30-42AB-9768-26532B4F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8E0CD-5D1D-4FBA-A16D-C61A590A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1C296-0F43-409A-B2BC-617F127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A6D80-C1F2-42CD-9F5D-98F2B611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65E2D-ED09-4243-9E56-D93AFD0B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D92C-CCCD-41EF-B7FE-C6C947C2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8B48-6E03-44C4-AD42-B3A16E5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AAF8A-9DDF-407E-9C66-880D4DA6E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5D52-A489-4CC4-8E7E-801B2363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4AB6-B006-436B-AE4E-75CFA95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195A-4863-46AB-A955-B6F03B11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8444-D29F-4F38-96BB-E9D82F41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FDB35-4DA7-499A-9A41-64C84AB40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FD74E-A680-4C39-B4A1-DE493693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FAD61-0B81-4AE6-A156-7A50F657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76EB-FAA5-45C1-AB1E-EF9732F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95A2D-448A-46C9-80A4-DBB1AFD2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F2236-054E-4FCB-AAE3-B898C096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AE63B-63F4-4A2C-BA2C-6AFCEF47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EC50-80D8-4F6B-9308-717D9FD36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830A-1791-4B60-9819-F15BD7485D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113E-AC0C-41AA-A58C-439645CF1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152A-84F7-4332-8CD3-592EA8EAF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3EA5F-D613-41A0-9C4A-939C4138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Web Scraping with Python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7408-DF91-45A8-A1C9-F498587A6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Forbes: Global 2000</a:t>
            </a:r>
            <a:endParaRPr lang="en-US"/>
          </a:p>
          <a:p>
            <a:pPr algn="l"/>
            <a:r>
              <a:rPr lang="en-US" dirty="0"/>
              <a:t>The World’s Largest Companies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5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25AD-7B8F-4535-BF45-82271BC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Capitalization vs Sales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1756B69-2C78-4524-97F1-BA378EE4D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67" y="1027906"/>
            <a:ext cx="3558540" cy="249936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B7C46E5-B91D-471F-8D68-8F2075EE0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67" y="3697210"/>
            <a:ext cx="3787140" cy="252222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5E71FD6-914E-440E-A030-EF0F23D8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4" y="1660106"/>
            <a:ext cx="5800980" cy="42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219-F05A-4CB6-9896-3A2CCFB8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483"/>
            <a:ext cx="10515600" cy="297201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We can conclude that there is a somewhat strong relationship between market capitalization and profits.  This relationship is particularly strong for companies in the top 100 with respect to assets.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9BC2E-8069-4B01-81A5-C4677A814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46" y="2695294"/>
            <a:ext cx="8664547" cy="28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9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05B-0225-4423-88AF-DA1620D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4948-0BC2-4E73-AC3E-42C9DEA0B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6478D8-09C1-475E-8D57-2EF431F3CB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6" y="2553200"/>
            <a:ext cx="5548502" cy="18984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0CB89-C4C0-4E8F-944D-D8FC68D6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Middle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D135CA-1156-487B-8D0E-F734D2CDC3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05" y="2505075"/>
            <a:ext cx="5506009" cy="1946608"/>
          </a:xfrm>
        </p:spPr>
      </p:pic>
    </p:spTree>
    <p:extLst>
      <p:ext uri="{BB962C8B-B14F-4D97-AF65-F5344CB8AC3E}">
        <p14:creationId xmlns:p14="http://schemas.microsoft.com/office/powerpoint/2010/main" val="28023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67FA7-518E-47E2-B701-D0AAB88E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Introduction: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108EC0-7C46-44EA-AB59-E68236B1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companies on this list come from 60 countries and collectively account for $39.1 trillion in sales, $3.2 trillion in profit, $189 trillion in assets and $56.8 trillion in market value.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My goal is to :</a:t>
            </a:r>
          </a:p>
          <a:p>
            <a:r>
              <a:rPr lang="en-US" sz="2200" dirty="0"/>
              <a:t>Illustrate the distribution of these companies across these countries</a:t>
            </a:r>
          </a:p>
          <a:p>
            <a:r>
              <a:rPr lang="en-US" sz="2200" dirty="0"/>
              <a:t>Find the most prevalent industries</a:t>
            </a:r>
          </a:p>
          <a:p>
            <a:r>
              <a:rPr lang="en-US" sz="2200" dirty="0"/>
              <a:t>Find the year which yielded the most of these companies</a:t>
            </a:r>
          </a:p>
          <a:p>
            <a:r>
              <a:rPr lang="en-US" sz="2200" dirty="0"/>
              <a:t>Explore the relationship between sales, profit, assets, and market value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393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D532-A30A-46A1-BFE4-29CDE568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Top 20 Countries on the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79805-4CD8-49E5-86EB-2A5D2D98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4" y="2426818"/>
            <a:ext cx="1601785" cy="40627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59AE5-E47D-4335-9C5D-3736180D9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50240"/>
            <a:ext cx="5455917" cy="35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8D5D-5084-4388-BC80-6E04C70F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Industries: Global vs US</a:t>
            </a:r>
          </a:p>
        </p:txBody>
      </p:sp>
      <p:pic>
        <p:nvPicPr>
          <p:cNvPr id="12" name="Content Placeholder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2799F2-9B20-4576-9598-9DE2B3883A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25" y="4123114"/>
            <a:ext cx="5158740" cy="2734886"/>
          </a:xfr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64D4F-BF79-441D-AA75-0638CE878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5" y="1713591"/>
            <a:ext cx="2229348" cy="4351337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8A0D2-682D-43C3-A8A2-7BD7D3F13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44" y="1226473"/>
            <a:ext cx="5777346" cy="273488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E12E1-0F72-4205-92C4-B935511D2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97" y="795943"/>
            <a:ext cx="236982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E38-C27D-452E-9671-029A827B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Founded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24EE-2BBA-4990-B800-047AACFE6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DFE2A-7241-460B-A7F3-D4E200C00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35" y="3006726"/>
            <a:ext cx="4015740" cy="27584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30F0-4D99-46AB-9761-30C71012D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</a:t>
            </a:r>
          </a:p>
        </p:txBody>
      </p:sp>
      <p:pic>
        <p:nvPicPr>
          <p:cNvPr id="10" name="Content Placeholder 9" descr="A close up of a keyboard&#10;&#10;Description automatically generated">
            <a:extLst>
              <a:ext uri="{FF2B5EF4-FFF2-40B4-BE49-F238E27FC236}">
                <a16:creationId xmlns:a16="http://schemas.microsoft.com/office/drawing/2014/main" id="{BA21E4D7-91CC-4550-AA83-97AD40D49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6" y="3152776"/>
            <a:ext cx="1348740" cy="240030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E679A-A043-49CD-B8BA-AABCE9453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68" y="2687956"/>
            <a:ext cx="1424940" cy="286512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A6055A-24C1-4FBA-994A-12B7E469A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60" y="2918014"/>
            <a:ext cx="3649389" cy="28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D50A-F4D0-484C-9928-40E4A97C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Assets vs Sales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6AD31ED-01BB-4E9E-A73F-29C382B5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86" y="990600"/>
            <a:ext cx="3695700" cy="2438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BC939D-14F2-46DC-A616-FC8EC195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46" y="3730683"/>
            <a:ext cx="3558540" cy="252222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A6F9BF4-6C87-4527-ADC3-654C7217A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" y="1690688"/>
            <a:ext cx="5224550" cy="40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700-B72F-4AF4-9A6A-FC23C429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vs Market Capitalization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308C43D-C0CC-4C98-BF12-D0301111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2" y="906780"/>
            <a:ext cx="3810000" cy="252222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F3BF6-46AB-4DE9-AEEF-88EA7F36D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2" y="3636126"/>
            <a:ext cx="3749040" cy="254508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29653CF-B827-49A8-B6FB-C6700DC98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" y="1744720"/>
            <a:ext cx="5683135" cy="38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6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3283-2957-4EFD-990A-43415B87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Capitalization vs Profit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468DCA2-3527-4EF1-8268-0E1803CC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85" y="1027906"/>
            <a:ext cx="3649980" cy="25527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917A7FA-E4AA-4519-9870-13819BAB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85" y="3724448"/>
            <a:ext cx="3924300" cy="25146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8B04472-2153-447B-91C6-059BDA5F2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2" y="1690687"/>
            <a:ext cx="6396123" cy="43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0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0EA2-2558-4365-B78F-B8D4F7F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vs Profit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F5DB1A0-C4DD-4BCE-8609-942AC14D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60" y="696754"/>
            <a:ext cx="3634740" cy="248412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A1C1E4-0339-4E63-8560-36E74AAD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60" y="3512503"/>
            <a:ext cx="3817620" cy="25146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8F3C534-C0A1-4BC4-A5E0-97102B0A0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1" y="1646224"/>
            <a:ext cx="6297584" cy="42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164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 Scraping with Python</vt:lpstr>
      <vt:lpstr>Introduction:</vt:lpstr>
      <vt:lpstr>Top 20 Countries on the List</vt:lpstr>
      <vt:lpstr>Industries: Global vs US</vt:lpstr>
      <vt:lpstr>Years Founded</vt:lpstr>
      <vt:lpstr>Assets vs Sales</vt:lpstr>
      <vt:lpstr>Assets vs Market Capitalization</vt:lpstr>
      <vt:lpstr>Market Capitalization vs Profit</vt:lpstr>
      <vt:lpstr>Assets vs Profit</vt:lpstr>
      <vt:lpstr>Market Capitalization vs Sales</vt:lpstr>
      <vt:lpstr>We can conclude that there is a somewhat strong relationship between market capitalization and profits.  This relationship is particularly strong for companies in the top 100 with respect to assets.  </vt:lpstr>
      <vt:lpstr>Correlation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val fera</dc:creator>
  <cp:lastModifiedBy>val fera</cp:lastModifiedBy>
  <cp:revision>1</cp:revision>
  <dcterms:created xsi:type="dcterms:W3CDTF">2019-05-08T05:17:56Z</dcterms:created>
  <dcterms:modified xsi:type="dcterms:W3CDTF">2019-05-08T17:03:14Z</dcterms:modified>
</cp:coreProperties>
</file>