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 fera" userId="b3b328e4f89be76e" providerId="LiveId" clId="{BA0935C0-DE4A-4B83-BD6A-398CE828A0EE}"/>
    <pc:docChg chg="undo custSel mod modSld">
      <pc:chgData name="val fera" userId="b3b328e4f89be76e" providerId="LiveId" clId="{BA0935C0-DE4A-4B83-BD6A-398CE828A0EE}" dt="2019-05-08T05:17:56.078" v="8" actId="26606"/>
      <pc:docMkLst>
        <pc:docMk/>
      </pc:docMkLst>
      <pc:sldChg chg="addSp modSp mod setBg">
        <pc:chgData name="val fera" userId="b3b328e4f89be76e" providerId="LiveId" clId="{BA0935C0-DE4A-4B83-BD6A-398CE828A0EE}" dt="2019-05-08T05:17:17.948" v="0" actId="26606"/>
        <pc:sldMkLst>
          <pc:docMk/>
          <pc:sldMk cId="3298658572" sldId="256"/>
        </pc:sldMkLst>
        <pc:spChg chg="mo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2" creationId="{3573EA5F-D613-41A0-9C4A-939C413893A1}"/>
          </ac:spMkLst>
        </pc:spChg>
        <pc:spChg chg="mo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3" creationId="{FFFD7408-DF91-45A8-A1C9-F498587A6CDF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8" creationId="{559AE206-7EBA-4D33-8BC9-9D8158553F0E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0" creationId="{6437D937-A7F1-4011-92B4-328E5BE1B166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2" creationId="{B672F332-AF08-46C6-94F0-77684310D7B7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4" creationId="{34244EF8-D73A-40E1-BE73-D46E6B4B04ED}"/>
          </ac:spMkLst>
        </pc:spChg>
        <pc:spChg chg="add">
          <ac:chgData name="val fera" userId="b3b328e4f89be76e" providerId="LiveId" clId="{BA0935C0-DE4A-4B83-BD6A-398CE828A0EE}" dt="2019-05-08T05:17:17.948" v="0" actId="26606"/>
          <ac:spMkLst>
            <pc:docMk/>
            <pc:sldMk cId="3298658572" sldId="256"/>
            <ac:spMk id="16" creationId="{AB84D7E8-4ECB-42D7-ADBF-01689B0F24AE}"/>
          </ac:spMkLst>
        </pc:spChg>
        <pc:cxnChg chg="add">
          <ac:chgData name="val fera" userId="b3b328e4f89be76e" providerId="LiveId" clId="{BA0935C0-DE4A-4B83-BD6A-398CE828A0EE}" dt="2019-05-08T05:17:17.948" v="0" actId="26606"/>
          <ac:cxnSpMkLst>
            <pc:docMk/>
            <pc:sldMk cId="3298658572" sldId="256"/>
            <ac:cxnSpMk id="18" creationId="{9E8E38ED-369A-44C2-B635-0BED0E48A6E8}"/>
          </ac:cxnSpMkLst>
        </pc:cxnChg>
      </pc:sldChg>
      <pc:sldChg chg="addSp delSp modSp mod setBg">
        <pc:chgData name="val fera" userId="b3b328e4f89be76e" providerId="LiveId" clId="{BA0935C0-DE4A-4B83-BD6A-398CE828A0EE}" dt="2019-05-08T05:17:39.294" v="7" actId="26606"/>
        <pc:sldMkLst>
          <pc:docMk/>
          <pc:sldMk cId="1493939148" sldId="257"/>
        </pc:sldMkLst>
        <pc:spChg chg="mod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2" creationId="{9BE67FA7-518E-47E2-B701-D0AAB88E9572}"/>
          </ac:spMkLst>
        </pc:spChg>
        <pc:spChg chg="add del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3" creationId="{B4108EC0-7C46-44EA-AB59-E68236B14A94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8" creationId="{E4F9F79B-A093-478E-96B5-EE02BC93A858}"/>
          </ac:spMkLst>
        </pc:spChg>
        <pc:spChg chg="add del">
          <ac:chgData name="val fera" userId="b3b328e4f89be76e" providerId="LiveId" clId="{BA0935C0-DE4A-4B83-BD6A-398CE828A0EE}" dt="2019-05-08T05:17:34.509" v="2" actId="26606"/>
          <ac:spMkLst>
            <pc:docMk/>
            <pc:sldMk cId="1493939148" sldId="257"/>
            <ac:spMk id="10" creationId="{46C2E80F-49A6-4372-B103-219D417A55ED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3" creationId="{B4108EC0-7C46-44EA-AB59-E68236B14A94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4" creationId="{F7194F93-1F71-4A70-9DF1-28F183771111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5" creationId="{11394CD8-BD30-4B74-86F4-51FDF3383419}"/>
          </ac:spMkLst>
        </pc:spChg>
        <pc:spChg chg="add del">
          <ac:chgData name="val fera" userId="b3b328e4f89be76e" providerId="LiveId" clId="{BA0935C0-DE4A-4B83-BD6A-398CE828A0EE}" dt="2019-05-08T05:17:35.993" v="4" actId="26606"/>
          <ac:spMkLst>
            <pc:docMk/>
            <pc:sldMk cId="1493939148" sldId="257"/>
            <ac:spMk id="16" creationId="{9BBC0C84-DC2A-43AE-9576-0A44295E8B9C}"/>
          </ac:spMkLst>
        </pc:spChg>
        <pc:spChg chg="add del">
          <ac:chgData name="val fera" userId="b3b328e4f89be76e" providerId="LiveId" clId="{BA0935C0-DE4A-4B83-BD6A-398CE828A0EE}" dt="2019-05-08T05:17:39.273" v="6" actId="26606"/>
          <ac:spMkLst>
            <pc:docMk/>
            <pc:sldMk cId="1493939148" sldId="257"/>
            <ac:spMk id="18" creationId="{46C2E80F-49A6-4372-B103-219D417A55ED}"/>
          </ac:spMkLst>
        </pc:spChg>
        <pc:spChg chg="add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21" creationId="{8D70B121-56F4-4848-B38B-182089D909FA}"/>
          </ac:spMkLst>
        </pc:spChg>
        <pc:spChg chg="add">
          <ac:chgData name="val fera" userId="b3b328e4f89be76e" providerId="LiveId" clId="{BA0935C0-DE4A-4B83-BD6A-398CE828A0EE}" dt="2019-05-08T05:17:39.294" v="7" actId="26606"/>
          <ac:spMkLst>
            <pc:docMk/>
            <pc:sldMk cId="1493939148" sldId="257"/>
            <ac:spMk id="23" creationId="{B4108EC0-7C46-44EA-AB59-E68236B14A94}"/>
          </ac:spMkLst>
        </pc:spChg>
        <pc:graphicFrameChg chg="add del">
          <ac:chgData name="val fera" userId="b3b328e4f89be76e" providerId="LiveId" clId="{BA0935C0-DE4A-4B83-BD6A-398CE828A0EE}" dt="2019-05-08T05:17:34.509" v="2" actId="26606"/>
          <ac:graphicFrameMkLst>
            <pc:docMk/>
            <pc:sldMk cId="1493939148" sldId="257"/>
            <ac:graphicFrameMk id="5" creationId="{5EBF10E5-6E8A-409B-A150-30431A878596}"/>
          </ac:graphicFrameMkLst>
        </pc:graphicFrameChg>
        <pc:graphicFrameChg chg="add del">
          <ac:chgData name="val fera" userId="b3b328e4f89be76e" providerId="LiveId" clId="{BA0935C0-DE4A-4B83-BD6A-398CE828A0EE}" dt="2019-05-08T05:17:39.273" v="6" actId="26606"/>
          <ac:graphicFrameMkLst>
            <pc:docMk/>
            <pc:sldMk cId="1493939148" sldId="257"/>
            <ac:graphicFrameMk id="19" creationId="{89F8F138-47FD-4C5F-B9DA-0E29C068AE14}"/>
          </ac:graphicFrameMkLst>
        </pc:graphicFrameChg>
        <pc:cxnChg chg="add del">
          <ac:chgData name="val fera" userId="b3b328e4f89be76e" providerId="LiveId" clId="{BA0935C0-DE4A-4B83-BD6A-398CE828A0EE}" dt="2019-05-08T05:17:35.993" v="4" actId="26606"/>
          <ac:cxnSpMkLst>
            <pc:docMk/>
            <pc:sldMk cId="1493939148" sldId="257"/>
            <ac:cxnSpMk id="12" creationId="{D4C22394-EBC2-4FAF-A555-6C02D589EED7}"/>
          </ac:cxnSpMkLst>
        </pc:cxnChg>
        <pc:cxnChg chg="add">
          <ac:chgData name="val fera" userId="b3b328e4f89be76e" providerId="LiveId" clId="{BA0935C0-DE4A-4B83-BD6A-398CE828A0EE}" dt="2019-05-08T05:17:39.294" v="7" actId="26606"/>
          <ac:cxnSpMkLst>
            <pc:docMk/>
            <pc:sldMk cId="1493939148" sldId="257"/>
            <ac:cxnSpMk id="22" creationId="{2D72A2C9-F3CA-4216-8BAD-FA4C970C3C4E}"/>
          </ac:cxnSpMkLst>
        </pc:cxnChg>
      </pc:sldChg>
      <pc:sldChg chg="addSp modSp mod setBg">
        <pc:chgData name="val fera" userId="b3b328e4f89be76e" providerId="LiveId" clId="{BA0935C0-DE4A-4B83-BD6A-398CE828A0EE}" dt="2019-05-08T05:17:56.078" v="8" actId="26606"/>
        <pc:sldMkLst>
          <pc:docMk/>
          <pc:sldMk cId="1216433319" sldId="258"/>
        </pc:sldMkLst>
        <pc:spChg chg="mod">
          <ac:chgData name="val fera" userId="b3b328e4f89be76e" providerId="LiveId" clId="{BA0935C0-DE4A-4B83-BD6A-398CE828A0EE}" dt="2019-05-08T05:17:56.078" v="8" actId="26606"/>
          <ac:spMkLst>
            <pc:docMk/>
            <pc:sldMk cId="1216433319" sldId="258"/>
            <ac:spMk id="2" creationId="{3A1BD532-A30A-46A1-BFE4-29CDE5684881}"/>
          </ac:spMkLst>
        </pc:spChg>
        <pc:spChg chg="add">
          <ac:chgData name="val fera" userId="b3b328e4f89be76e" providerId="LiveId" clId="{BA0935C0-DE4A-4B83-BD6A-398CE828A0EE}" dt="2019-05-08T05:17:56.078" v="8" actId="26606"/>
          <ac:spMkLst>
            <pc:docMk/>
            <pc:sldMk cId="1216433319" sldId="258"/>
            <ac:spMk id="12" creationId="{823AC064-BC96-4F32-8AE1-B2FD38754823}"/>
          </ac:spMkLst>
        </pc:spChg>
        <pc:picChg chg="mod">
          <ac:chgData name="val fera" userId="b3b328e4f89be76e" providerId="LiveId" clId="{BA0935C0-DE4A-4B83-BD6A-398CE828A0EE}" dt="2019-05-08T05:17:56.078" v="8" actId="26606"/>
          <ac:picMkLst>
            <pc:docMk/>
            <pc:sldMk cId="1216433319" sldId="258"/>
            <ac:picMk id="5" creationId="{D6679805-4CD8-49E5-86EB-2A5D2D98EF59}"/>
          </ac:picMkLst>
        </pc:picChg>
        <pc:picChg chg="mod">
          <ac:chgData name="val fera" userId="b3b328e4f89be76e" providerId="LiveId" clId="{BA0935C0-DE4A-4B83-BD6A-398CE828A0EE}" dt="2019-05-08T05:17:56.078" v="8" actId="26606"/>
          <ac:picMkLst>
            <pc:docMk/>
            <pc:sldMk cId="1216433319" sldId="258"/>
            <ac:picMk id="7" creationId="{E7F59AE5-E47D-4335-9C5D-3736180D9AD0}"/>
          </ac:picMkLst>
        </pc:picChg>
        <pc:cxnChg chg="add">
          <ac:chgData name="val fera" userId="b3b328e4f89be76e" providerId="LiveId" clId="{BA0935C0-DE4A-4B83-BD6A-398CE828A0EE}" dt="2019-05-08T05:17:56.078" v="8" actId="26606"/>
          <ac:cxnSpMkLst>
            <pc:docMk/>
            <pc:sldMk cId="1216433319" sldId="258"/>
            <ac:cxnSpMk id="14" creationId="{7E7C77BC-7138-40B1-A15B-20F57A494629}"/>
          </ac:cxnSpMkLst>
        </pc:cxnChg>
        <pc:cxnChg chg="add">
          <ac:chgData name="val fera" userId="b3b328e4f89be76e" providerId="LiveId" clId="{BA0935C0-DE4A-4B83-BD6A-398CE828A0EE}" dt="2019-05-08T05:17:56.078" v="8" actId="26606"/>
          <ac:cxnSpMkLst>
            <pc:docMk/>
            <pc:sldMk cId="1216433319" sldId="258"/>
            <ac:cxnSpMk id="16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AD44-89E8-4DB6-B940-477030B0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783-5B9C-489A-9FC2-7946C16BD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0350-FA20-400E-B7B9-C402EA45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F60E-FEC9-4893-8A4C-565B4153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4F9B-5D95-4A98-BC82-EDB10AA6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D505-34D3-4545-BA5F-6B849D94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6A3B-EA58-4277-A0FA-EEC7B037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0BC-C70C-441D-8AD6-392BEDF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EBE4-10F8-468E-9A1C-823D55CF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F94C-804D-4BA2-8D16-7B86DA8A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6717D-493A-4D25-A41E-72C2C8442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D393-7EA3-4EA1-903A-51125577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B80-3016-454B-9B23-B2B46422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096-E518-464F-BDE1-5549F67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5E9C-4A77-4CBC-96D0-48CD9AB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A2C2-301F-4B81-930C-35AFDAA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F86B-A111-47F1-BCD5-BC7F6C6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9509-2F51-4558-AAFD-2CA0A2A9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9474-1DF1-424D-BB53-D3163B6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B5CB-9111-47C3-AFFF-12830B04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CFF-1066-4BFA-BE60-D72553A6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9605-9A74-47DD-8BB9-E98B1641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DF05-2DC7-48ED-8D9D-D979D09D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B841-03C4-427F-A37C-E8164102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B514-3883-4FB3-867C-0726803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52A6-0A2A-4066-9D53-2F5195E0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E658-36C5-4346-A503-FA1F31EBF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12A6-46DE-4603-B8CC-FAFE1F94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2825-A911-404B-96CE-477C33C7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DEEF-8B22-47CE-8DF2-4D47DB9F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4FD7-26E9-469C-87D8-ED8708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E0EB-5294-4BCE-95C0-9C3B3045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6C74-4586-4DB2-9F25-7EADC73C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39E9-4A4E-4D8F-9330-7102D6AA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8093B-E399-4B32-B258-700C0552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1B47-216B-49E1-BE76-AF9A27636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4909-9973-49D3-B3DB-1ACE64F1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33921-BE4C-4236-A16C-9AEFD07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5A0B5-E363-4C51-8F5B-195A94A9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1282-D19A-4E1B-8F1F-D39958FB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B1C1-6B6D-421D-A5EE-EFA6B1D7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3705-2C30-42AB-9768-26532B4F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8E0CD-5D1D-4FBA-A16D-C61A590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1C296-0F43-409A-B2BC-617F127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A6D80-C1F2-42CD-9F5D-98F2B611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5E2D-ED09-4243-9E56-D93AFD0B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D92C-CCCD-41EF-B7FE-C6C947C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B48-6E03-44C4-AD42-B3A16E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AF8A-9DDF-407E-9C66-880D4DA6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5D52-A489-4CC4-8E7E-801B236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4AB6-B006-436B-AE4E-75CFA95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195A-4863-46AB-A955-B6F03B11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8444-D29F-4F38-96BB-E9D82F41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FDB35-4DA7-499A-9A41-64C84AB4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D74E-A680-4C39-B4A1-DE493693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FAD61-0B81-4AE6-A156-7A50F657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76EB-FAA5-45C1-AB1E-EF9732F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5A2D-448A-46C9-80A4-DBB1AFD2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F2236-054E-4FCB-AAE3-B898C096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AE63B-63F4-4A2C-BA2C-6AFCEF47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EC50-80D8-4F6B-9308-717D9FD3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830A-1791-4B60-9819-F15BD7485D4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113E-AC0C-41AA-A58C-439645CF1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152A-84F7-4332-8CD3-592EA8EAF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159C-B5DF-41BC-942A-F34FECED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3EA5F-D613-41A0-9C4A-939C4138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Web Scraping with Python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7408-DF91-45A8-A1C9-F498587A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Forbes: Global 2000</a:t>
            </a:r>
            <a:endParaRPr lang="en-US"/>
          </a:p>
          <a:p>
            <a:pPr algn="l"/>
            <a:r>
              <a:rPr lang="en-US" dirty="0"/>
              <a:t>The World’s Largest Companies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5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25AD-7B8F-4535-BF45-82271BC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Capitalization vs Sales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1756B69-2C78-4524-97F1-BA378EE4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67" y="1027906"/>
            <a:ext cx="3558540" cy="249936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B7C46E5-B91D-471F-8D68-8F2075EE0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67" y="3697210"/>
            <a:ext cx="3787140" cy="25222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5E71FD6-914E-440E-A030-EF0F23D8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4" y="1660106"/>
            <a:ext cx="5800980" cy="42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219-F05A-4CB6-9896-3A2CCFB8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9BC2E-8069-4B01-81A5-C4677A81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1" y="2177935"/>
            <a:ext cx="8664547" cy="28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7FA7-518E-47E2-B701-D0AAB88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Introduction: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4108EC0-7C46-44EA-AB59-E68236B1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The companies on this list come from 60 countries and collectively account for $39.1 trillion in sales, $3.2 trillion in profit, $189 trillion in assets and $56.8 trillion in market value.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My goal is to :</a:t>
            </a:r>
          </a:p>
          <a:p>
            <a:r>
              <a:rPr lang="en-US" sz="2200"/>
              <a:t>Illustrate the distribution of these companies across these countries</a:t>
            </a:r>
          </a:p>
          <a:p>
            <a:r>
              <a:rPr lang="en-US" sz="2200"/>
              <a:t>Find the most prevalent industries</a:t>
            </a:r>
          </a:p>
          <a:p>
            <a:r>
              <a:rPr lang="en-US" sz="2200"/>
              <a:t>Find the year which yielded the most of these companies</a:t>
            </a:r>
          </a:p>
          <a:p>
            <a:r>
              <a:rPr lang="en-US" sz="2200"/>
              <a:t>Illustrate the relationship between sales, profit, assets, and market value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939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D532-A30A-46A1-BFE4-29CDE568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Top 20 Countries on the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79805-4CD8-49E5-86EB-2A5D2D98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92" y="2426818"/>
            <a:ext cx="123926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59AE5-E47D-4335-9C5D-3736180D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50240"/>
            <a:ext cx="5455917" cy="31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8D5D-5084-4388-BC80-6E04C70F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Industries: Global vs US</a:t>
            </a:r>
          </a:p>
        </p:txBody>
      </p:sp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2799F2-9B20-4576-9598-9DE2B3883A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25" y="4123114"/>
            <a:ext cx="5158740" cy="2734886"/>
          </a:xfr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64D4F-BF79-441D-AA75-0638CE878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5" y="1713591"/>
            <a:ext cx="2229348" cy="4351337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8A0D2-682D-43C3-A8A2-7BD7D3F1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44" y="1226473"/>
            <a:ext cx="5777346" cy="273488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E12E1-0F72-4205-92C4-B935511D2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97" y="795943"/>
            <a:ext cx="236982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E38-C27D-452E-9671-029A827B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Founded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124EE-2BBA-4990-B800-047AACFE6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DFE2A-7241-460B-A7F3-D4E200C00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5" y="3006726"/>
            <a:ext cx="4015740" cy="27584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30F0-4D99-46AB-9761-30C71012D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</a:t>
            </a:r>
          </a:p>
        </p:txBody>
      </p:sp>
      <p:pic>
        <p:nvPicPr>
          <p:cNvPr id="10" name="Content Placeholder 9" descr="A close up of a keyboard&#10;&#10;Description automatically generated">
            <a:extLst>
              <a:ext uri="{FF2B5EF4-FFF2-40B4-BE49-F238E27FC236}">
                <a16:creationId xmlns:a16="http://schemas.microsoft.com/office/drawing/2014/main" id="{BA21E4D7-91CC-4550-AA83-97AD40D49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6" y="3152776"/>
            <a:ext cx="1348740" cy="2400300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E679A-A043-49CD-B8BA-AABCE9453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68" y="2687956"/>
            <a:ext cx="1424940" cy="286512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A6055A-24C1-4FBA-994A-12B7E469A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60" y="2918014"/>
            <a:ext cx="3649389" cy="28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D50A-F4D0-484C-9928-40E4A97C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Assets vs Sales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6AD31ED-01BB-4E9E-A73F-29C382B5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86" y="990600"/>
            <a:ext cx="3695700" cy="2438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C939D-14F2-46DC-A616-FC8EC195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46" y="3730683"/>
            <a:ext cx="3558540" cy="252222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A6F9BF4-6C87-4527-ADC3-654C7217A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" y="1690688"/>
            <a:ext cx="5224550" cy="40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700-B72F-4AF4-9A6A-FC23C429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vs Market Capitalization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08C43D-C0CC-4C98-BF12-D0301111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906780"/>
            <a:ext cx="3810000" cy="25222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F3BF6-46AB-4DE9-AEEF-88EA7F36D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2" y="3636126"/>
            <a:ext cx="3749040" cy="254508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29653CF-B827-49A8-B6FB-C6700DC9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" y="1744720"/>
            <a:ext cx="5683135" cy="38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3283-2957-4EFD-990A-43415B87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Capitalization vs Profit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468DCA2-3527-4EF1-8268-0E1803CC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85" y="1027906"/>
            <a:ext cx="3649980" cy="25527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917A7FA-E4AA-4519-9870-13819BAB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85" y="3724448"/>
            <a:ext cx="3924300" cy="2514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8B04472-2153-447B-91C6-059BDA5F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2" y="1690687"/>
            <a:ext cx="6396123" cy="43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EA2-2558-4365-B78F-B8D4F7F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vs Profit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5DB1A0-C4DD-4BCE-8609-942AC14D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60" y="696754"/>
            <a:ext cx="3634740" cy="248412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A1C1E4-0339-4E63-8560-36E74AAD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60" y="3512503"/>
            <a:ext cx="3817620" cy="25146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8F3C534-C0A1-4BC4-A5E0-97102B0A0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1" y="1646224"/>
            <a:ext cx="6297584" cy="42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Scraping with Python</vt:lpstr>
      <vt:lpstr>Introduction:</vt:lpstr>
      <vt:lpstr>Top 20 Countries on the List</vt:lpstr>
      <vt:lpstr>Industries: Global vs US</vt:lpstr>
      <vt:lpstr>Years Founded</vt:lpstr>
      <vt:lpstr>Assets vs Sales</vt:lpstr>
      <vt:lpstr>Assets vs Market Capitalization</vt:lpstr>
      <vt:lpstr>Market Capitalization vs Profit</vt:lpstr>
      <vt:lpstr>Assets vs Profit</vt:lpstr>
      <vt:lpstr>Market Capitalization vs Sales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val fera</dc:creator>
  <cp:lastModifiedBy>val fera</cp:lastModifiedBy>
  <cp:revision>1</cp:revision>
  <dcterms:created xsi:type="dcterms:W3CDTF">2019-05-08T05:17:56Z</dcterms:created>
  <dcterms:modified xsi:type="dcterms:W3CDTF">2019-05-08T05:18:05Z</dcterms:modified>
</cp:coreProperties>
</file>