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66583d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66583d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66583d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066583d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 I a good Leader?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Chrispin Cheung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of A Successful Leader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Effective Communicator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Leads by example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Optimistic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Open-minded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Demonstrates Integrity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