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24581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37500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02877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20641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5571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057138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94185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002287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84085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75300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64195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67752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851F85-2C9F-4579-9EBA-F8CBBA5FFE76}"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8144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851F85-2C9F-4579-9EBA-F8CBBA5FFE76}"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86105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51F85-2C9F-4579-9EBA-F8CBBA5FFE76}"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5141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2016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92436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851F85-2C9F-4579-9EBA-F8CBBA5FFE76}" type="datetimeFigureOut">
              <a:rPr lang="en-US" smtClean="0"/>
              <a:t>8/13/2019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FD3CBE-B1F8-4DD9-ACB4-901D204698FB}" type="slidenum">
              <a:rPr lang="en-US" smtClean="0"/>
              <a:t>‹#›</a:t>
            </a:fld>
            <a:endParaRPr lang="en-US"/>
          </a:p>
        </p:txBody>
      </p:sp>
    </p:spTree>
    <p:extLst>
      <p:ext uri="{BB962C8B-B14F-4D97-AF65-F5344CB8AC3E}">
        <p14:creationId xmlns:p14="http://schemas.microsoft.com/office/powerpoint/2010/main" val="343365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Next Kung Fu Tea</a:t>
            </a:r>
            <a:endParaRPr lang="en-US" dirty="0"/>
          </a:p>
        </p:txBody>
      </p:sp>
      <p:sp>
        <p:nvSpPr>
          <p:cNvPr id="3" name="Subtitle 2"/>
          <p:cNvSpPr>
            <a:spLocks noGrp="1"/>
          </p:cNvSpPr>
          <p:nvPr>
            <p:ph type="subTitle" idx="1"/>
          </p:nvPr>
        </p:nvSpPr>
        <p:spPr>
          <a:xfrm>
            <a:off x="3568701" y="3996267"/>
            <a:ext cx="7934322" cy="1388534"/>
          </a:xfrm>
        </p:spPr>
        <p:txBody>
          <a:bodyPr/>
          <a:lstStyle/>
          <a:p>
            <a:r>
              <a:rPr lang="en-US" dirty="0" smtClean="0"/>
              <a:t>A proposal for a potential Kung Fu Tea location in Alexandria, Virginia</a:t>
            </a:r>
            <a:endParaRPr lang="en-US" dirty="0"/>
          </a:p>
        </p:txBody>
      </p:sp>
    </p:spTree>
    <p:extLst>
      <p:ext uri="{BB962C8B-B14F-4D97-AF65-F5344CB8AC3E}">
        <p14:creationId xmlns:p14="http://schemas.microsoft.com/office/powerpoint/2010/main" val="139093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Kung Fu Tea is an emerging bubble tea restaurant that is popular in the Northern Virginia Area. There are locations in the DC metro area including venues in Springfield, Centreville, and Arlington. Alexandria; however, does not have a Kung Fu Tea.</a:t>
            </a:r>
            <a:endParaRPr lang="en-US" dirty="0"/>
          </a:p>
        </p:txBody>
      </p:sp>
    </p:spTree>
    <p:extLst>
      <p:ext uri="{BB962C8B-B14F-4D97-AF65-F5344CB8AC3E}">
        <p14:creationId xmlns:p14="http://schemas.microsoft.com/office/powerpoint/2010/main" val="6844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Determine a location in Alexandria based on similarities in the types of venues in zip codes.</a:t>
            </a:r>
          </a:p>
          <a:p>
            <a:r>
              <a:rPr lang="en-US" dirty="0" smtClean="0"/>
              <a:t>Use a nearby zip code with an established Kung Fu Tea as a base for </a:t>
            </a:r>
            <a:r>
              <a:rPr lang="en-US" dirty="0" err="1" smtClean="0"/>
              <a:t>comparision</a:t>
            </a:r>
            <a:r>
              <a:rPr lang="en-US" dirty="0" smtClean="0"/>
              <a:t> (Springfield, </a:t>
            </a:r>
            <a:r>
              <a:rPr lang="en-US" dirty="0" err="1" smtClean="0"/>
              <a:t>Va</a:t>
            </a:r>
            <a:r>
              <a:rPr lang="en-US" dirty="0" smtClean="0"/>
              <a:t>)</a:t>
            </a:r>
          </a:p>
          <a:p>
            <a:r>
              <a:rPr lang="en-US" dirty="0" smtClean="0"/>
              <a:t>Include both areas of Alexandria under city jurisdiction as well as Fairfax </a:t>
            </a:r>
            <a:r>
              <a:rPr lang="en-US" dirty="0"/>
              <a:t>C</a:t>
            </a:r>
            <a:r>
              <a:rPr lang="en-US" dirty="0" smtClean="0"/>
              <a:t>ounty jurisdiction.</a:t>
            </a:r>
          </a:p>
        </p:txBody>
      </p:sp>
    </p:spTree>
    <p:extLst>
      <p:ext uri="{BB962C8B-B14F-4D97-AF65-F5344CB8AC3E}">
        <p14:creationId xmlns:p14="http://schemas.microsoft.com/office/powerpoint/2010/main" val="327476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22301 (Del Ray)</a:t>
            </a:r>
            <a:endParaRPr lang="en-US" dirty="0"/>
          </a:p>
        </p:txBody>
      </p:sp>
      <p:sp>
        <p:nvSpPr>
          <p:cNvPr id="4" name="Content Placeholder 3"/>
          <p:cNvSpPr>
            <a:spLocks noGrp="1"/>
          </p:cNvSpPr>
          <p:nvPr>
            <p:ph sz="half" idx="1"/>
          </p:nvPr>
        </p:nvSpPr>
        <p:spPr/>
        <p:txBody>
          <a:bodyPr/>
          <a:lstStyle/>
          <a:p>
            <a:r>
              <a:rPr lang="en-US" dirty="0" smtClean="0"/>
              <a:t>Annual Art Festival attracts thousands</a:t>
            </a:r>
          </a:p>
          <a:p>
            <a:r>
              <a:rPr lang="en-US" dirty="0" smtClean="0"/>
              <a:t>Mount Vernon Avenue experiences plenty of foot traffic due to shops and restaurants.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23760" y="2377440"/>
            <a:ext cx="3421500" cy="4023360"/>
          </a:xfrm>
        </p:spPr>
      </p:pic>
    </p:spTree>
    <p:extLst>
      <p:ext uri="{BB962C8B-B14F-4D97-AF65-F5344CB8AC3E}">
        <p14:creationId xmlns:p14="http://schemas.microsoft.com/office/powerpoint/2010/main" val="368994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22305 (Potomac Yard)</a:t>
            </a:r>
            <a:endParaRPr lang="en-US" dirty="0"/>
          </a:p>
        </p:txBody>
      </p:sp>
      <p:sp>
        <p:nvSpPr>
          <p:cNvPr id="4" name="Content Placeholder 3"/>
          <p:cNvSpPr>
            <a:spLocks noGrp="1"/>
          </p:cNvSpPr>
          <p:nvPr>
            <p:ph sz="half" idx="1"/>
          </p:nvPr>
        </p:nvSpPr>
        <p:spPr/>
        <p:txBody>
          <a:bodyPr/>
          <a:lstStyle/>
          <a:p>
            <a:r>
              <a:rPr lang="en-US" dirty="0" smtClean="0"/>
              <a:t>Potomac Yard Shopping Center along side route 1.</a:t>
            </a:r>
          </a:p>
          <a:p>
            <a:r>
              <a:rPr lang="en-US" dirty="0" smtClean="0"/>
              <a:t>Experience a lot of exposure due to route 1 and consumers around the shopping center.</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674862"/>
            <a:ext cx="4895850" cy="3108476"/>
          </a:xfrm>
        </p:spPr>
      </p:pic>
    </p:spTree>
    <p:extLst>
      <p:ext uri="{BB962C8B-B14F-4D97-AF65-F5344CB8AC3E}">
        <p14:creationId xmlns:p14="http://schemas.microsoft.com/office/powerpoint/2010/main" val="12733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22314 (Old Town)</a:t>
            </a:r>
            <a:endParaRPr lang="en-US" dirty="0"/>
          </a:p>
        </p:txBody>
      </p:sp>
      <p:sp>
        <p:nvSpPr>
          <p:cNvPr id="4" name="Content Placeholder 3"/>
          <p:cNvSpPr>
            <a:spLocks noGrp="1"/>
          </p:cNvSpPr>
          <p:nvPr>
            <p:ph sz="half" idx="1"/>
          </p:nvPr>
        </p:nvSpPr>
        <p:spPr/>
        <p:txBody>
          <a:bodyPr/>
          <a:lstStyle/>
          <a:p>
            <a:r>
              <a:rPr lang="en-US" dirty="0" smtClean="0"/>
              <a:t>Old town has lots of attractions and venues.</a:t>
            </a:r>
          </a:p>
          <a:p>
            <a:r>
              <a:rPr lang="en-US" dirty="0" smtClean="0"/>
              <a:t>Hangout hub for groups</a:t>
            </a:r>
          </a:p>
          <a:p>
            <a:r>
              <a:rPr lang="en-US" dirty="0" smtClean="0"/>
              <a:t>Plethora of other restaurants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2377440"/>
            <a:ext cx="3792474" cy="3769900"/>
          </a:xfrm>
        </p:spPr>
      </p:pic>
    </p:spTree>
    <p:extLst>
      <p:ext uri="{BB962C8B-B14F-4D97-AF65-F5344CB8AC3E}">
        <p14:creationId xmlns:p14="http://schemas.microsoft.com/office/powerpoint/2010/main" val="302014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Closing Remarks</a:t>
            </a:r>
            <a:endParaRPr lang="en-US" dirty="0"/>
          </a:p>
        </p:txBody>
      </p:sp>
      <p:sp>
        <p:nvSpPr>
          <p:cNvPr id="6" name="Content Placeholder 5"/>
          <p:cNvSpPr>
            <a:spLocks noGrp="1"/>
          </p:cNvSpPr>
          <p:nvPr>
            <p:ph idx="1"/>
          </p:nvPr>
        </p:nvSpPr>
        <p:spPr/>
        <p:txBody>
          <a:bodyPr/>
          <a:lstStyle/>
          <a:p>
            <a:r>
              <a:rPr lang="en-US" dirty="0" smtClean="0"/>
              <a:t>These locations offer their own hotspots</a:t>
            </a:r>
          </a:p>
          <a:p>
            <a:r>
              <a:rPr lang="en-US" dirty="0" smtClean="0"/>
              <a:t>Route 1 runs through these particular zip codes</a:t>
            </a:r>
          </a:p>
          <a:p>
            <a:r>
              <a:rPr lang="en-US" dirty="0" smtClean="0"/>
              <a:t>They are most similar to the zip code area of the Springfield KFT</a:t>
            </a:r>
            <a:endParaRPr lang="en-US" dirty="0"/>
          </a:p>
        </p:txBody>
      </p:sp>
    </p:spTree>
    <p:extLst>
      <p:ext uri="{BB962C8B-B14F-4D97-AF65-F5344CB8AC3E}">
        <p14:creationId xmlns:p14="http://schemas.microsoft.com/office/powerpoint/2010/main" val="398667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232</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The Next Kung Fu Tea</vt:lpstr>
      <vt:lpstr>Problem</vt:lpstr>
      <vt:lpstr>Solution</vt:lpstr>
      <vt:lpstr>Zip Code 22301 (Del Ray)</vt:lpstr>
      <vt:lpstr>Zip Code 22305 (Potomac Yard)</vt:lpstr>
      <vt:lpstr>Zip Code 22314 (Old Town)</vt:lpstr>
      <vt:lpstr>Closing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Kung Fu Tea</dc:title>
  <dc:creator>Chris Dano</dc:creator>
  <cp:lastModifiedBy>Chris Dano</cp:lastModifiedBy>
  <cp:revision>5</cp:revision>
  <dcterms:created xsi:type="dcterms:W3CDTF">2019-08-13T13:49:51Z</dcterms:created>
  <dcterms:modified xsi:type="dcterms:W3CDTF">2019-08-13T14:44:35Z</dcterms:modified>
</cp:coreProperties>
</file>