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00000"/>
    <a:srgbClr val="59595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949300-672F-4586-BB5C-DBBF4B2B4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F02FD9D-4690-4F5A-907A-579B71E10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587722-7C2D-4F82-9420-D8D132A6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8E5-9D41-460D-AEA6-338A2B2E3B37}" type="datetimeFigureOut">
              <a:rPr lang="de-DE" smtClean="0"/>
              <a:t>04.06.2021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8C340C-A5C2-415E-883C-8595AF8A9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067CFA-DA5F-46C5-998B-84183D201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81A4-E458-4046-A56A-5FF4117A4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72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C09255-99A8-4BA8-9DB2-57B62C20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48BEE0-2CA9-4880-B38B-9EF917995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D1A148-B3F9-4E80-BCD6-62E80293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8E5-9D41-460D-AEA6-338A2B2E3B37}" type="datetimeFigureOut">
              <a:rPr lang="de-DE" smtClean="0"/>
              <a:t>04.06.2021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9E5D19-0594-49A0-B0CD-2EC23215A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809B39-05EE-4EA6-BE2E-EB968A94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81A4-E458-4046-A56A-5FF4117A4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900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CD002E9-9CEE-49D7-A0C2-86EFAF8E1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AD73666-D70C-4EF4-9D30-8426EBBAC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21DF1A-35DA-4497-BB37-A15AC57C5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8E5-9D41-460D-AEA6-338A2B2E3B37}" type="datetimeFigureOut">
              <a:rPr lang="de-DE" smtClean="0"/>
              <a:t>04.06.2021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374E2B-3933-440F-9941-237553404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984232-845A-4648-9AAC-FEF7F1665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81A4-E458-4046-A56A-5FF4117A4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92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2F2A57-7AD1-46EC-88F9-ECA0EB1C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0B4C39-B7C9-4DC4-AEB2-64B92B91A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A93E55-9AF1-4963-B252-A5BFD614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8E5-9D41-460D-AEA6-338A2B2E3B37}" type="datetimeFigureOut">
              <a:rPr lang="de-DE" smtClean="0"/>
              <a:t>04.06.2021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249379-EA0A-4525-9708-E4C766730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137C3F-05DF-47C8-8DB0-67D277C5C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81A4-E458-4046-A56A-5FF4117A4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07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F4793D-528D-460B-BD64-F6530739C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D9E05C-FA9B-4ADF-A66A-649445F20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0934D6-2301-4650-9AB9-12C8A6782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8E5-9D41-460D-AEA6-338A2B2E3B37}" type="datetimeFigureOut">
              <a:rPr lang="de-DE" smtClean="0"/>
              <a:t>04.06.2021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E76650-F750-4FEF-80E5-3C77915D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EFA406-795A-47E4-98E4-CC526E2AD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81A4-E458-4046-A56A-5FF4117A4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001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51E9B9-B068-406C-93A5-E6E125D9A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29DDBC-105F-46A2-BDB7-C9B8E7D19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EED952-2CA3-4C3E-9F01-0F543E0C5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EE42A1-EE23-4637-A6D7-0F8CE2321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8E5-9D41-460D-AEA6-338A2B2E3B37}" type="datetimeFigureOut">
              <a:rPr lang="de-DE" smtClean="0"/>
              <a:t>04.06.2021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901264-AFAD-4876-96E5-6B8329684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753CBF-58BD-498B-A93B-6A5A09D7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81A4-E458-4046-A56A-5FF4117A4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378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D9B6C-A7F8-4835-9ED8-EB0D18F98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5C2ACD-E2DF-4EE0-A919-DF1A2BBB6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F4ECE3-6DFE-472C-A0C1-DEEB34EC2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94F67F4-B845-49C8-8227-DECD16AB2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55686B2-D20B-4596-A43B-4898956B0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02CB773-B668-444B-8E0A-21E11693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8E5-9D41-460D-AEA6-338A2B2E3B37}" type="datetimeFigureOut">
              <a:rPr lang="de-DE" smtClean="0"/>
              <a:t>04.06.2021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7BC522D-6DC3-4A2C-98CB-FA06D236C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E9CCD33-1B33-4C55-A1B9-18CA03DC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81A4-E458-4046-A56A-5FF4117A4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5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155CAF-EE64-4D13-AD86-38B925013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0AF31BE-7A02-476D-8051-3BBA9E1C3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8E5-9D41-460D-AEA6-338A2B2E3B37}" type="datetimeFigureOut">
              <a:rPr lang="de-DE" smtClean="0"/>
              <a:t>04.06.2021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694CE3-A3F3-4D01-A54B-1345956B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6F7396-A9FB-434C-B661-F015F898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81A4-E458-4046-A56A-5FF4117A4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323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8FB6571-32A4-4C2E-A057-51D5C9CDE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8E5-9D41-460D-AEA6-338A2B2E3B37}" type="datetimeFigureOut">
              <a:rPr lang="de-DE" smtClean="0"/>
              <a:t>04.06.2021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52EDB86-E039-4715-868D-265A392B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6E7491F-A57A-488A-B787-9228E8EF0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81A4-E458-4046-A56A-5FF4117A4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746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22EC25-87A7-4BBC-82CD-E2E4B418D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4D2997-B870-4C9E-B4DC-C766D89D6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232D80-0B73-4BF0-B29C-9AA79C91E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FA5A00-09F8-4971-9875-3B690018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8E5-9D41-460D-AEA6-338A2B2E3B37}" type="datetimeFigureOut">
              <a:rPr lang="de-DE" smtClean="0"/>
              <a:t>04.06.2021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3D37A3-F6C1-4946-AA5D-E776824E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FCF18F-B7AA-4629-8388-A185A3526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81A4-E458-4046-A56A-5FF4117A4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66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082B8-F0FE-4C30-A716-8B89C62D5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C920299-385B-4335-A7AF-375A9F503C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B46C701-1773-4D04-9189-C58306392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EB67FB-2FC7-4AF7-AB62-DB122530B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C48E5-9D41-460D-AEA6-338A2B2E3B37}" type="datetimeFigureOut">
              <a:rPr lang="de-DE" smtClean="0"/>
              <a:t>04.06.2021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5EAA0B-D2CA-4335-BF27-137B0AC95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0BC56D-C6E1-4F79-98FA-3445445FA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81A4-E458-4046-A56A-5FF4117A4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98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A2B667C-1F2F-4645-B785-88271044C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EB6DE0-FB20-4C32-84B5-4041E6DBB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F32CAF-091E-4A37-ADA0-FFDFAE6AB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C48E5-9D41-460D-AEA6-338A2B2E3B37}" type="datetimeFigureOut">
              <a:rPr lang="de-DE" smtClean="0"/>
              <a:t>04.06.2021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D3AEF4-6839-44E1-BF41-DD3F344CA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1F6EFA-C87B-4257-B10E-49A5B6BCC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481A4-E458-4046-A56A-5FF4117A4A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303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3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8FA8A1F-EB76-4056-8FB8-372A9B79A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084" y="370354"/>
            <a:ext cx="4435812" cy="2772382"/>
          </a:xfrm>
          <a:prstGeom prst="rect">
            <a:avLst/>
          </a:prstGeom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7EF34EC1-D50A-4553-8DC2-FF1251D83569}"/>
              </a:ext>
            </a:extLst>
          </p:cNvPr>
          <p:cNvGrpSpPr/>
          <p:nvPr/>
        </p:nvGrpSpPr>
        <p:grpSpPr>
          <a:xfrm>
            <a:off x="7145084" y="3429000"/>
            <a:ext cx="4435812" cy="2789239"/>
            <a:chOff x="1660188" y="1899492"/>
            <a:chExt cx="4435812" cy="2789239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15E476BE-6DAD-45BC-84E6-8DC65C465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0188" y="1899492"/>
              <a:ext cx="4435812" cy="2772382"/>
            </a:xfrm>
            <a:prstGeom prst="rect">
              <a:avLst/>
            </a:prstGeom>
          </p:spPr>
        </p:pic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DA10600D-1F2E-4DF9-9968-DD3509DD335F}"/>
                </a:ext>
              </a:extLst>
            </p:cNvPr>
            <p:cNvSpPr/>
            <p:nvPr/>
          </p:nvSpPr>
          <p:spPr>
            <a:xfrm>
              <a:off x="1660188" y="3007151"/>
              <a:ext cx="4435812" cy="16815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2" name="Grafik 11">
            <a:extLst>
              <a:ext uri="{FF2B5EF4-FFF2-40B4-BE49-F238E27FC236}">
                <a16:creationId xmlns:a16="http://schemas.microsoft.com/office/drawing/2014/main" id="{EA880157-2678-4805-ACE0-25ADFA836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084" y="351500"/>
            <a:ext cx="4435812" cy="2772382"/>
          </a:xfrm>
          <a:prstGeom prst="rect">
            <a:avLst/>
          </a:prstGeom>
        </p:spPr>
      </p:pic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DE9652B1-3A08-4C5C-A958-F3D5CCFDE348}"/>
              </a:ext>
            </a:extLst>
          </p:cNvPr>
          <p:cNvGrpSpPr/>
          <p:nvPr/>
        </p:nvGrpSpPr>
        <p:grpSpPr>
          <a:xfrm>
            <a:off x="541507" y="317786"/>
            <a:ext cx="4435812" cy="2806096"/>
            <a:chOff x="1660188" y="1882635"/>
            <a:chExt cx="4435812" cy="2806096"/>
          </a:xfrm>
        </p:grpSpPr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90F9088E-96D7-4745-B63F-764A9F384B57}"/>
                </a:ext>
              </a:extLst>
            </p:cNvPr>
            <p:cNvGrpSpPr/>
            <p:nvPr/>
          </p:nvGrpSpPr>
          <p:grpSpPr>
            <a:xfrm>
              <a:off x="1660188" y="1899492"/>
              <a:ext cx="4435812" cy="2789239"/>
              <a:chOff x="1660188" y="1899492"/>
              <a:chExt cx="4435812" cy="2789239"/>
            </a:xfrm>
          </p:grpSpPr>
          <p:pic>
            <p:nvPicPr>
              <p:cNvPr id="6" name="Grafik 5">
                <a:extLst>
                  <a:ext uri="{FF2B5EF4-FFF2-40B4-BE49-F238E27FC236}">
                    <a16:creationId xmlns:a16="http://schemas.microsoft.com/office/drawing/2014/main" id="{DBBAF1B7-1D0F-4D7E-90AC-F26FF97FBD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0188" y="1899492"/>
                <a:ext cx="4435812" cy="2772382"/>
              </a:xfrm>
              <a:prstGeom prst="rect">
                <a:avLst/>
              </a:prstGeom>
            </p:spPr>
          </p:pic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C28C78ED-46C8-4657-A876-F1E07C87910D}"/>
                  </a:ext>
                </a:extLst>
              </p:cNvPr>
              <p:cNvSpPr/>
              <p:nvPr/>
            </p:nvSpPr>
            <p:spPr>
              <a:xfrm>
                <a:off x="1660188" y="3271101"/>
                <a:ext cx="4435812" cy="14176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C40AE8A3-855C-4519-931C-65F65F38D133}"/>
                </a:ext>
              </a:extLst>
            </p:cNvPr>
            <p:cNvSpPr/>
            <p:nvPr/>
          </p:nvSpPr>
          <p:spPr>
            <a:xfrm>
              <a:off x="3035430" y="1882635"/>
              <a:ext cx="3060569" cy="1388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pic>
        <p:nvPicPr>
          <p:cNvPr id="17" name="Grafik 16">
            <a:extLst>
              <a:ext uri="{FF2B5EF4-FFF2-40B4-BE49-F238E27FC236}">
                <a16:creationId xmlns:a16="http://schemas.microsoft.com/office/drawing/2014/main" id="{AB7A4FA2-F50E-4A1C-9EA7-29BEDA0A1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06" y="2576226"/>
            <a:ext cx="4435812" cy="2772382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C126C9F1-2091-42B6-8F08-1811D167B7B0}"/>
              </a:ext>
            </a:extLst>
          </p:cNvPr>
          <p:cNvSpPr/>
          <p:nvPr/>
        </p:nvSpPr>
        <p:spPr>
          <a:xfrm>
            <a:off x="311285" y="3947835"/>
            <a:ext cx="5369668" cy="1487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45E95A0-D9B5-4ACE-9B42-44729EB519F7}"/>
              </a:ext>
            </a:extLst>
          </p:cNvPr>
          <p:cNvSpPr/>
          <p:nvPr/>
        </p:nvSpPr>
        <p:spPr>
          <a:xfrm rot="5400000">
            <a:off x="-1084373" y="3798914"/>
            <a:ext cx="3124183" cy="678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FE87ACB-3970-4C31-803E-DEB870E198A0}"/>
              </a:ext>
            </a:extLst>
          </p:cNvPr>
          <p:cNvSpPr/>
          <p:nvPr/>
        </p:nvSpPr>
        <p:spPr>
          <a:xfrm rot="5400000">
            <a:off x="2205594" y="2589045"/>
            <a:ext cx="2933701" cy="2908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62AC3633-F800-4B21-8DAC-DB92A8183645}"/>
              </a:ext>
            </a:extLst>
          </p:cNvPr>
          <p:cNvGrpSpPr/>
          <p:nvPr/>
        </p:nvGrpSpPr>
        <p:grpSpPr>
          <a:xfrm>
            <a:off x="138314" y="2576226"/>
            <a:ext cx="5542638" cy="3124183"/>
            <a:chOff x="138314" y="2576226"/>
            <a:chExt cx="5542638" cy="3124183"/>
          </a:xfrm>
        </p:grpSpPr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28B334B4-0B9B-4BCF-AAEC-CA8AF7B0B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505" y="2576226"/>
              <a:ext cx="4435812" cy="2772382"/>
            </a:xfrm>
            <a:prstGeom prst="rect">
              <a:avLst/>
            </a:prstGeom>
          </p:spPr>
        </p:pic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FCBFF5E-3A18-4AED-83E4-41645BF7A2D6}"/>
                </a:ext>
              </a:extLst>
            </p:cNvPr>
            <p:cNvSpPr/>
            <p:nvPr/>
          </p:nvSpPr>
          <p:spPr>
            <a:xfrm>
              <a:off x="311284" y="3947835"/>
              <a:ext cx="5369668" cy="14873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AB927409-D1AE-4BF3-B792-2250CDAC8CC0}"/>
                </a:ext>
              </a:extLst>
            </p:cNvPr>
            <p:cNvSpPr/>
            <p:nvPr/>
          </p:nvSpPr>
          <p:spPr>
            <a:xfrm rot="5400000">
              <a:off x="-1084374" y="3798914"/>
              <a:ext cx="3124183" cy="678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1A5ADD1D-A6A4-412B-AA89-324D158C8D7B}"/>
                </a:ext>
              </a:extLst>
            </p:cNvPr>
            <p:cNvSpPr/>
            <p:nvPr/>
          </p:nvSpPr>
          <p:spPr>
            <a:xfrm rot="5400000">
              <a:off x="2205593" y="2589045"/>
              <a:ext cx="2933701" cy="2908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53237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16A3E64D-25A1-4426-B3AE-E1D73BE6D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6" y="261343"/>
            <a:ext cx="10515600" cy="679816"/>
          </a:xfrm>
        </p:spPr>
        <p:txBody>
          <a:bodyPr>
            <a:normAutofit fontScale="90000"/>
          </a:bodyPr>
          <a:lstStyle/>
          <a:p>
            <a:r>
              <a:rPr lang="de-DE" dirty="0"/>
              <a:t>Ist Zustand </a:t>
            </a:r>
            <a:r>
              <a:rPr lang="de-DE" dirty="0" err="1"/>
              <a:t>Perske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B214AE2-633B-4A08-AF7B-CECB70C52377}"/>
              </a:ext>
            </a:extLst>
          </p:cNvPr>
          <p:cNvSpPr/>
          <p:nvPr/>
        </p:nvSpPr>
        <p:spPr>
          <a:xfrm>
            <a:off x="1909665" y="2733869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CAM</a:t>
            </a:r>
            <a:br>
              <a:rPr lang="de-DE" sz="1200" dirty="0"/>
            </a:br>
            <a:r>
              <a:rPr lang="de-DE" sz="1200" dirty="0"/>
              <a:t>Data</a:t>
            </a:r>
            <a:br>
              <a:rPr lang="de-DE" sz="1200" dirty="0"/>
            </a:br>
            <a:r>
              <a:rPr lang="de-DE" sz="1200" dirty="0" err="1"/>
              <a:t>Mux</a:t>
            </a:r>
            <a:endParaRPr lang="de-DE" sz="12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76C4116-65D3-4E66-A4D6-CDD1C1F561FC}"/>
              </a:ext>
            </a:extLst>
          </p:cNvPr>
          <p:cNvSpPr/>
          <p:nvPr/>
        </p:nvSpPr>
        <p:spPr>
          <a:xfrm>
            <a:off x="3032693" y="2733869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Write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7DE0F21-EB95-4500-B170-7F55127783DC}"/>
              </a:ext>
            </a:extLst>
          </p:cNvPr>
          <p:cNvSpPr/>
          <p:nvPr/>
        </p:nvSpPr>
        <p:spPr>
          <a:xfrm>
            <a:off x="4198377" y="2733869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 err="1"/>
              <a:t>Controler</a:t>
            </a:r>
            <a:endParaRPr lang="de-DE" sz="12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03E643E-F422-46C7-9358-46C9736D2E3E}"/>
              </a:ext>
            </a:extLst>
          </p:cNvPr>
          <p:cNvSpPr/>
          <p:nvPr/>
        </p:nvSpPr>
        <p:spPr>
          <a:xfrm>
            <a:off x="4198377" y="1563496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Memory</a:t>
            </a:r>
            <a:br>
              <a:rPr lang="de-DE" sz="1200" dirty="0"/>
            </a:br>
            <a:r>
              <a:rPr lang="de-DE" sz="1200" dirty="0"/>
              <a:t>Access</a:t>
            </a:r>
            <a:br>
              <a:rPr lang="de-DE" sz="1200" dirty="0"/>
            </a:br>
            <a:r>
              <a:rPr lang="de-DE" sz="1200" dirty="0"/>
              <a:t>Control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CB412B5-0B8B-423E-8979-8747583C3B4B}"/>
              </a:ext>
            </a:extLst>
          </p:cNvPr>
          <p:cNvSpPr/>
          <p:nvPr/>
        </p:nvSpPr>
        <p:spPr>
          <a:xfrm>
            <a:off x="5364061" y="2733869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Read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4638BB4-9E84-4ABF-B41F-0C94E079A970}"/>
              </a:ext>
            </a:extLst>
          </p:cNvPr>
          <p:cNvSpPr txBox="1"/>
          <p:nvPr/>
        </p:nvSpPr>
        <p:spPr>
          <a:xfrm>
            <a:off x="940424" y="2973746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CAM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FEBA017-927E-4F0E-A6C5-BE7A66BA969B}"/>
              </a:ext>
            </a:extLst>
          </p:cNvPr>
          <p:cNvSpPr txBox="1"/>
          <p:nvPr/>
        </p:nvSpPr>
        <p:spPr>
          <a:xfrm>
            <a:off x="5404436" y="4443614"/>
            <a:ext cx="59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VGA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E524476-446D-4491-8961-2687BC4C4C5D}"/>
              </a:ext>
            </a:extLst>
          </p:cNvPr>
          <p:cNvSpPr/>
          <p:nvPr/>
        </p:nvSpPr>
        <p:spPr>
          <a:xfrm>
            <a:off x="1909665" y="4205292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SDRAM</a:t>
            </a:r>
            <a:br>
              <a:rPr lang="de-DE" sz="1200" dirty="0"/>
            </a:br>
            <a:r>
              <a:rPr lang="de-DE" sz="1200" dirty="0"/>
              <a:t>Pixel</a:t>
            </a:r>
            <a:br>
              <a:rPr lang="de-DE" sz="1200" dirty="0"/>
            </a:br>
            <a:r>
              <a:rPr lang="de-DE" sz="1200" dirty="0"/>
              <a:t>Buffer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3964735-72AE-43BA-A3EE-9E69C9C536BA}"/>
              </a:ext>
            </a:extLst>
          </p:cNvPr>
          <p:cNvSpPr/>
          <p:nvPr/>
        </p:nvSpPr>
        <p:spPr>
          <a:xfrm>
            <a:off x="3038839" y="4205292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Debay</a:t>
            </a:r>
            <a:endParaRPr lang="de-DE" sz="1200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CF91810D-F6D1-43C5-ADB1-A199AB9AEDD3}"/>
              </a:ext>
            </a:extLst>
          </p:cNvPr>
          <p:cNvSpPr/>
          <p:nvPr/>
        </p:nvSpPr>
        <p:spPr>
          <a:xfrm>
            <a:off x="4176282" y="4205292"/>
            <a:ext cx="834759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Convo-lution</a:t>
            </a:r>
            <a:endParaRPr lang="de-DE" sz="1200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D9C23501-432F-4825-B383-C2914EE485E6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1578740" y="3158412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5454FA44-9F10-4511-9538-45A9A3C72478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2744424" y="3158412"/>
            <a:ext cx="288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16552561-AE64-4607-9564-90EAC045B18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3867452" y="3158412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541153BC-3271-4125-8531-B1126261CEA5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5033136" y="3158412"/>
            <a:ext cx="330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F67B0C5F-0367-45A4-A569-91874D8F66BF}"/>
              </a:ext>
            </a:extLst>
          </p:cNvPr>
          <p:cNvCxnSpPr>
            <a:cxnSpLocks/>
            <a:stCxn id="13" idx="2"/>
            <a:endCxn id="18" idx="1"/>
          </p:cNvCxnSpPr>
          <p:nvPr/>
        </p:nvCxnSpPr>
        <p:spPr>
          <a:xfrm rot="5400000">
            <a:off x="3322113" y="2170507"/>
            <a:ext cx="1046880" cy="3871776"/>
          </a:xfrm>
          <a:prstGeom prst="bentConnector4">
            <a:avLst>
              <a:gd name="adj1" fmla="val 29723"/>
              <a:gd name="adj2" fmla="val 1059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0911CA8E-4F68-4FE0-B97F-1AA00CAB9472}"/>
              </a:ext>
            </a:extLst>
          </p:cNvPr>
          <p:cNvCxnSpPr>
            <a:stCxn id="18" idx="3"/>
            <a:endCxn id="21" idx="1"/>
          </p:cNvCxnSpPr>
          <p:nvPr/>
        </p:nvCxnSpPr>
        <p:spPr>
          <a:xfrm>
            <a:off x="2744424" y="4629835"/>
            <a:ext cx="2944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49482D0D-06D1-4D7F-B23E-3F800660975D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3873598" y="4629835"/>
            <a:ext cx="302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8293AEC5-CBA3-43A2-9BEC-16A19B08DB15}"/>
              </a:ext>
            </a:extLst>
          </p:cNvPr>
          <p:cNvCxnSpPr>
            <a:stCxn id="22" idx="3"/>
            <a:endCxn id="16" idx="1"/>
          </p:cNvCxnSpPr>
          <p:nvPr/>
        </p:nvCxnSpPr>
        <p:spPr>
          <a:xfrm flipV="1">
            <a:off x="5011041" y="4628280"/>
            <a:ext cx="393395" cy="1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04093F6E-2DA9-42FF-8674-FADA36A296A1}"/>
              </a:ext>
            </a:extLst>
          </p:cNvPr>
          <p:cNvCxnSpPr>
            <a:stCxn id="10" idx="0"/>
            <a:endCxn id="12" idx="1"/>
          </p:cNvCxnSpPr>
          <p:nvPr/>
        </p:nvCxnSpPr>
        <p:spPr>
          <a:xfrm rot="5400000" flipH="1" flipV="1">
            <a:off x="3451310" y="1986802"/>
            <a:ext cx="745830" cy="74830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D3143B2A-51D1-4C72-868D-ACAF7C443F9A}"/>
              </a:ext>
            </a:extLst>
          </p:cNvPr>
          <p:cNvCxnSpPr>
            <a:stCxn id="12" idx="3"/>
            <a:endCxn id="13" idx="0"/>
          </p:cNvCxnSpPr>
          <p:nvPr/>
        </p:nvCxnSpPr>
        <p:spPr>
          <a:xfrm>
            <a:off x="5033136" y="1988039"/>
            <a:ext cx="748305" cy="74583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75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C98E69-CB9E-4D43-A028-8351A2C3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6" y="261343"/>
            <a:ext cx="10515600" cy="679816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SDRAM_Pixelbuffer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DBAAB56-A781-44E3-9BA9-BA48A3397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2809"/>
            <a:ext cx="4435812" cy="2772382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C957945F-CB98-4A25-A9F4-C3A232FBB4C5}"/>
              </a:ext>
            </a:extLst>
          </p:cNvPr>
          <p:cNvGrpSpPr/>
          <p:nvPr/>
        </p:nvGrpSpPr>
        <p:grpSpPr>
          <a:xfrm>
            <a:off x="6789906" y="1837568"/>
            <a:ext cx="4435812" cy="2806096"/>
            <a:chOff x="1660188" y="1882635"/>
            <a:chExt cx="4435812" cy="2806096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73015A94-2E67-4E77-9849-B791DF1AB243}"/>
                </a:ext>
              </a:extLst>
            </p:cNvPr>
            <p:cNvGrpSpPr/>
            <p:nvPr/>
          </p:nvGrpSpPr>
          <p:grpSpPr>
            <a:xfrm>
              <a:off x="1660188" y="1899492"/>
              <a:ext cx="4435812" cy="2789239"/>
              <a:chOff x="1660188" y="1899492"/>
              <a:chExt cx="4435812" cy="2789239"/>
            </a:xfrm>
          </p:grpSpPr>
          <p:pic>
            <p:nvPicPr>
              <p:cNvPr id="11" name="Grafik 10">
                <a:extLst>
                  <a:ext uri="{FF2B5EF4-FFF2-40B4-BE49-F238E27FC236}">
                    <a16:creationId xmlns:a16="http://schemas.microsoft.com/office/drawing/2014/main" id="{F86898D2-D303-4B6E-B825-800E5448F5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0188" y="1899492"/>
                <a:ext cx="4435812" cy="2772382"/>
              </a:xfrm>
              <a:prstGeom prst="rect">
                <a:avLst/>
              </a:prstGeom>
            </p:spPr>
          </p:pic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6349DFD3-1323-4B87-8C1B-C09858D7C719}"/>
                  </a:ext>
                </a:extLst>
              </p:cNvPr>
              <p:cNvSpPr/>
              <p:nvPr/>
            </p:nvSpPr>
            <p:spPr>
              <a:xfrm>
                <a:off x="1660188" y="3271101"/>
                <a:ext cx="4435812" cy="14176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9CBB5BFF-79C7-49B2-B7CF-4E31481B9420}"/>
                </a:ext>
              </a:extLst>
            </p:cNvPr>
            <p:cNvSpPr/>
            <p:nvPr/>
          </p:nvSpPr>
          <p:spPr>
            <a:xfrm>
              <a:off x="3035430" y="1882635"/>
              <a:ext cx="3060569" cy="1388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5F5A0946-3F5F-4203-8FD8-1C440985C7FA}"/>
              </a:ext>
            </a:extLst>
          </p:cNvPr>
          <p:cNvGrpSpPr/>
          <p:nvPr/>
        </p:nvGrpSpPr>
        <p:grpSpPr>
          <a:xfrm>
            <a:off x="6096000" y="3903220"/>
            <a:ext cx="5542638" cy="3124183"/>
            <a:chOff x="138314" y="2576226"/>
            <a:chExt cx="5542638" cy="3124183"/>
          </a:xfrm>
        </p:grpSpPr>
        <p:pic>
          <p:nvPicPr>
            <p:cNvPr id="36" name="Grafik 35">
              <a:extLst>
                <a:ext uri="{FF2B5EF4-FFF2-40B4-BE49-F238E27FC236}">
                  <a16:creationId xmlns:a16="http://schemas.microsoft.com/office/drawing/2014/main" id="{4B50ECD0-0351-49FC-8CA3-9EF9659E7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505" y="2576226"/>
              <a:ext cx="4435812" cy="2772382"/>
            </a:xfrm>
            <a:prstGeom prst="rect">
              <a:avLst/>
            </a:prstGeom>
          </p:spPr>
        </p:pic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40618908-B618-495E-8A5F-C843F7466A8F}"/>
                </a:ext>
              </a:extLst>
            </p:cNvPr>
            <p:cNvSpPr/>
            <p:nvPr/>
          </p:nvSpPr>
          <p:spPr>
            <a:xfrm>
              <a:off x="311284" y="3947835"/>
              <a:ext cx="5369668" cy="14873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EFCD3488-CE3C-4EF5-AC10-D7806DDE4F52}"/>
                </a:ext>
              </a:extLst>
            </p:cNvPr>
            <p:cNvSpPr/>
            <p:nvPr/>
          </p:nvSpPr>
          <p:spPr>
            <a:xfrm rot="5400000">
              <a:off x="-1084374" y="3798914"/>
              <a:ext cx="3124183" cy="678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C124C35D-FA82-4DA6-9C7D-46B78AD8A33F}"/>
                </a:ext>
              </a:extLst>
            </p:cNvPr>
            <p:cNvSpPr/>
            <p:nvPr/>
          </p:nvSpPr>
          <p:spPr>
            <a:xfrm rot="5400000">
              <a:off x="2205593" y="2589045"/>
              <a:ext cx="2933701" cy="2908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131948B4-9D30-4046-B5C0-D9E44C6A4878}"/>
              </a:ext>
            </a:extLst>
          </p:cNvPr>
          <p:cNvSpPr txBox="1"/>
          <p:nvPr/>
        </p:nvSpPr>
        <p:spPr>
          <a:xfrm>
            <a:off x="2611913" y="1662115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SDRAM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478E788-791F-461F-AB85-00882B226146}"/>
              </a:ext>
            </a:extLst>
          </p:cNvPr>
          <p:cNvSpPr/>
          <p:nvPr/>
        </p:nvSpPr>
        <p:spPr>
          <a:xfrm>
            <a:off x="838200" y="2033081"/>
            <a:ext cx="1379706" cy="139591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28BAB5B-BA4C-44F8-A1C3-6F3C3BA21E43}"/>
              </a:ext>
            </a:extLst>
          </p:cNvPr>
          <p:cNvSpPr/>
          <p:nvPr/>
        </p:nvSpPr>
        <p:spPr>
          <a:xfrm>
            <a:off x="1117060" y="2042809"/>
            <a:ext cx="1379706" cy="1395919"/>
          </a:xfrm>
          <a:prstGeom prst="rect">
            <a:avLst/>
          </a:prstGeom>
          <a:noFill/>
          <a:ln w="76200">
            <a:solidFill>
              <a:srgbClr val="FFC000">
                <a:alpha val="8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71DB6C2-91AD-4FBE-B56C-98CFFB7C5DA1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2217906" y="2463191"/>
            <a:ext cx="4431348" cy="2678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A976BC5-4A77-4E31-B67E-7D4AC906C1AB}"/>
              </a:ext>
            </a:extLst>
          </p:cNvPr>
          <p:cNvCxnSpPr>
            <a:cxnSpLocks/>
          </p:cNvCxnSpPr>
          <p:nvPr/>
        </p:nvCxnSpPr>
        <p:spPr>
          <a:xfrm>
            <a:off x="2508621" y="3061116"/>
            <a:ext cx="4140633" cy="1267688"/>
          </a:xfrm>
          <a:prstGeom prst="straightConnector1">
            <a:avLst/>
          </a:prstGeom>
          <a:ln w="57150">
            <a:solidFill>
              <a:srgbClr val="FFC000">
                <a:alpha val="89804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2E1DBBBA-514E-4A5A-BBD2-BE8AC18725E6}"/>
              </a:ext>
            </a:extLst>
          </p:cNvPr>
          <p:cNvSpPr txBox="1"/>
          <p:nvPr/>
        </p:nvSpPr>
        <p:spPr>
          <a:xfrm>
            <a:off x="6743664" y="3565517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Block 2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C7DE842-0A4F-4C9D-AA26-927E1418352B}"/>
              </a:ext>
            </a:extLst>
          </p:cNvPr>
          <p:cNvSpPr txBox="1"/>
          <p:nvPr/>
        </p:nvSpPr>
        <p:spPr>
          <a:xfrm>
            <a:off x="6774808" y="149431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Block 1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3CB132A-F099-48AA-BCA3-98018E870E67}"/>
              </a:ext>
            </a:extLst>
          </p:cNvPr>
          <p:cNvCxnSpPr/>
          <p:nvPr/>
        </p:nvCxnSpPr>
        <p:spPr>
          <a:xfrm>
            <a:off x="8165148" y="1854425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65A1154-53AD-4760-B5CA-B1B0C1CA92CC}"/>
              </a:ext>
            </a:extLst>
          </p:cNvPr>
          <p:cNvCxnSpPr/>
          <p:nvPr/>
        </p:nvCxnSpPr>
        <p:spPr>
          <a:xfrm>
            <a:off x="8165148" y="2128745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7BCBDB9C-2F59-4BE2-B9D6-99EA91E8B02E}"/>
              </a:ext>
            </a:extLst>
          </p:cNvPr>
          <p:cNvCxnSpPr/>
          <p:nvPr/>
        </p:nvCxnSpPr>
        <p:spPr>
          <a:xfrm>
            <a:off x="8165148" y="2403065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04B770AF-DD0C-492F-8504-6B543BB48644}"/>
              </a:ext>
            </a:extLst>
          </p:cNvPr>
          <p:cNvCxnSpPr/>
          <p:nvPr/>
        </p:nvCxnSpPr>
        <p:spPr>
          <a:xfrm>
            <a:off x="8176097" y="2671289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22DF343-879A-41B0-9732-86BD6533216E}"/>
              </a:ext>
            </a:extLst>
          </p:cNvPr>
          <p:cNvCxnSpPr/>
          <p:nvPr/>
        </p:nvCxnSpPr>
        <p:spPr>
          <a:xfrm>
            <a:off x="8165148" y="2957801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8B13EF71-EEFA-41B1-A06B-AEC03CDC9E95}"/>
              </a:ext>
            </a:extLst>
          </p:cNvPr>
          <p:cNvCxnSpPr/>
          <p:nvPr/>
        </p:nvCxnSpPr>
        <p:spPr>
          <a:xfrm>
            <a:off x="8165148" y="3226034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5482C9A6-1B57-49AC-88E8-F8A52E8C33FB}"/>
              </a:ext>
            </a:extLst>
          </p:cNvPr>
          <p:cNvSpPr txBox="1"/>
          <p:nvPr/>
        </p:nvSpPr>
        <p:spPr>
          <a:xfrm>
            <a:off x="8100128" y="1872313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pxl_data_l1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298E59B-BD3C-4EC0-8196-F73C549EA10B}"/>
              </a:ext>
            </a:extLst>
          </p:cNvPr>
          <p:cNvSpPr txBox="1"/>
          <p:nvPr/>
        </p:nvSpPr>
        <p:spPr>
          <a:xfrm>
            <a:off x="8100128" y="2128744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pxl_data_l2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954BDE7-0AF9-4351-8494-7CE7F567F6FD}"/>
              </a:ext>
            </a:extLst>
          </p:cNvPr>
          <p:cNvSpPr txBox="1"/>
          <p:nvPr/>
        </p:nvSpPr>
        <p:spPr>
          <a:xfrm>
            <a:off x="8100128" y="2388328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pxl_data_l3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8583119-92B3-4844-B85E-6C2B7E879107}"/>
              </a:ext>
            </a:extLst>
          </p:cNvPr>
          <p:cNvSpPr txBox="1"/>
          <p:nvPr/>
        </p:nvSpPr>
        <p:spPr>
          <a:xfrm>
            <a:off x="8109778" y="2664077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pxl_data_l4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F80D7DF-F2A3-4848-B993-491339999791}"/>
              </a:ext>
            </a:extLst>
          </p:cNvPr>
          <p:cNvSpPr txBox="1"/>
          <p:nvPr/>
        </p:nvSpPr>
        <p:spPr>
          <a:xfrm>
            <a:off x="8116318" y="2963617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pxl_data_l5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14A313E3-14ED-4FD2-A5EE-51574EC9DB8A}"/>
              </a:ext>
            </a:extLst>
          </p:cNvPr>
          <p:cNvCxnSpPr/>
          <p:nvPr/>
        </p:nvCxnSpPr>
        <p:spPr>
          <a:xfrm>
            <a:off x="8174814" y="3903220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AF3ACF64-405F-43F2-9CCC-08C953D7C1D3}"/>
              </a:ext>
            </a:extLst>
          </p:cNvPr>
          <p:cNvCxnSpPr/>
          <p:nvPr/>
        </p:nvCxnSpPr>
        <p:spPr>
          <a:xfrm>
            <a:off x="8174814" y="4177540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A4BCCB6A-6433-4204-9EA3-AF0C44FA89B7}"/>
              </a:ext>
            </a:extLst>
          </p:cNvPr>
          <p:cNvCxnSpPr/>
          <p:nvPr/>
        </p:nvCxnSpPr>
        <p:spPr>
          <a:xfrm>
            <a:off x="8174814" y="4451860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85D775C3-DA52-4979-8FCC-0DF6924D8563}"/>
              </a:ext>
            </a:extLst>
          </p:cNvPr>
          <p:cNvCxnSpPr/>
          <p:nvPr/>
        </p:nvCxnSpPr>
        <p:spPr>
          <a:xfrm>
            <a:off x="8185763" y="4720084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C17D0E67-767D-459E-AB33-E211D8B0743F}"/>
              </a:ext>
            </a:extLst>
          </p:cNvPr>
          <p:cNvCxnSpPr/>
          <p:nvPr/>
        </p:nvCxnSpPr>
        <p:spPr>
          <a:xfrm>
            <a:off x="8174814" y="5006596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1BDD3E6C-C435-4CA4-A46E-C3E8243E6E61}"/>
              </a:ext>
            </a:extLst>
          </p:cNvPr>
          <p:cNvCxnSpPr/>
          <p:nvPr/>
        </p:nvCxnSpPr>
        <p:spPr>
          <a:xfrm>
            <a:off x="8174814" y="5274829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C5E1780D-5FAB-4A79-9198-515F24A79695}"/>
              </a:ext>
            </a:extLst>
          </p:cNvPr>
          <p:cNvSpPr txBox="1"/>
          <p:nvPr/>
        </p:nvSpPr>
        <p:spPr>
          <a:xfrm>
            <a:off x="8109794" y="3921108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pxl_data_l1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734D4ADD-9E59-4736-8C20-944469247FF8}"/>
              </a:ext>
            </a:extLst>
          </p:cNvPr>
          <p:cNvSpPr txBox="1"/>
          <p:nvPr/>
        </p:nvSpPr>
        <p:spPr>
          <a:xfrm>
            <a:off x="8109794" y="4177539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pxl_data_l2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533211A5-D184-4B1F-B7B1-FC2AF19854DD}"/>
              </a:ext>
            </a:extLst>
          </p:cNvPr>
          <p:cNvSpPr txBox="1"/>
          <p:nvPr/>
        </p:nvSpPr>
        <p:spPr>
          <a:xfrm>
            <a:off x="8109794" y="4437123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pxl_data_l3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D5CEB09B-A5A3-4DE7-9DBA-F3DD23C98114}"/>
              </a:ext>
            </a:extLst>
          </p:cNvPr>
          <p:cNvSpPr txBox="1"/>
          <p:nvPr/>
        </p:nvSpPr>
        <p:spPr>
          <a:xfrm>
            <a:off x="8119444" y="4712872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pxl_data_l4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5CE26EC-8342-4998-870F-BFEF5860C772}"/>
              </a:ext>
            </a:extLst>
          </p:cNvPr>
          <p:cNvSpPr txBox="1"/>
          <p:nvPr/>
        </p:nvSpPr>
        <p:spPr>
          <a:xfrm>
            <a:off x="8125984" y="5012412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pxl_data_l5</a:t>
            </a:r>
          </a:p>
        </p:txBody>
      </p:sp>
    </p:spTree>
    <p:extLst>
      <p:ext uri="{BB962C8B-B14F-4D97-AF65-F5344CB8AC3E}">
        <p14:creationId xmlns:p14="http://schemas.microsoft.com/office/powerpoint/2010/main" val="617598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C98E69-CB9E-4D43-A028-8351A2C3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6" y="261343"/>
            <a:ext cx="10515600" cy="679816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SDRAM_Pixelbuffer_nächste_Zeile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DBAAB56-A781-44E3-9BA9-BA48A3397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2809"/>
            <a:ext cx="4435812" cy="2772382"/>
          </a:xfrm>
          <a:prstGeom prst="rect">
            <a:avLst/>
          </a:prstGeom>
        </p:spPr>
      </p:pic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5F5A0946-3F5F-4203-8FD8-1C440985C7FA}"/>
              </a:ext>
            </a:extLst>
          </p:cNvPr>
          <p:cNvGrpSpPr/>
          <p:nvPr/>
        </p:nvGrpSpPr>
        <p:grpSpPr>
          <a:xfrm>
            <a:off x="6116838" y="1848639"/>
            <a:ext cx="5542638" cy="3124183"/>
            <a:chOff x="138314" y="2576226"/>
            <a:chExt cx="5542638" cy="3124183"/>
          </a:xfrm>
        </p:grpSpPr>
        <p:pic>
          <p:nvPicPr>
            <p:cNvPr id="36" name="Grafik 35">
              <a:extLst>
                <a:ext uri="{FF2B5EF4-FFF2-40B4-BE49-F238E27FC236}">
                  <a16:creationId xmlns:a16="http://schemas.microsoft.com/office/drawing/2014/main" id="{4B50ECD0-0351-49FC-8CA3-9EF9659E7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505" y="2576226"/>
              <a:ext cx="4435812" cy="2772382"/>
            </a:xfrm>
            <a:prstGeom prst="rect">
              <a:avLst/>
            </a:prstGeom>
          </p:spPr>
        </p:pic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40618908-B618-495E-8A5F-C843F7466A8F}"/>
                </a:ext>
              </a:extLst>
            </p:cNvPr>
            <p:cNvSpPr/>
            <p:nvPr/>
          </p:nvSpPr>
          <p:spPr>
            <a:xfrm>
              <a:off x="311284" y="3947835"/>
              <a:ext cx="5369668" cy="14873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EFCD3488-CE3C-4EF5-AC10-D7806DDE4F52}"/>
                </a:ext>
              </a:extLst>
            </p:cNvPr>
            <p:cNvSpPr/>
            <p:nvPr/>
          </p:nvSpPr>
          <p:spPr>
            <a:xfrm rot="5400000">
              <a:off x="-1084374" y="3798914"/>
              <a:ext cx="3124183" cy="678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C124C35D-FA82-4DA6-9C7D-46B78AD8A33F}"/>
                </a:ext>
              </a:extLst>
            </p:cNvPr>
            <p:cNvSpPr/>
            <p:nvPr/>
          </p:nvSpPr>
          <p:spPr>
            <a:xfrm rot="5400000">
              <a:off x="2205593" y="2589045"/>
              <a:ext cx="2933701" cy="2908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131948B4-9D30-4046-B5C0-D9E44C6A4878}"/>
              </a:ext>
            </a:extLst>
          </p:cNvPr>
          <p:cNvSpPr txBox="1"/>
          <p:nvPr/>
        </p:nvSpPr>
        <p:spPr>
          <a:xfrm>
            <a:off x="2611913" y="1662115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SDRAM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478E788-791F-461F-AB85-00882B226146}"/>
              </a:ext>
            </a:extLst>
          </p:cNvPr>
          <p:cNvSpPr/>
          <p:nvPr/>
        </p:nvSpPr>
        <p:spPr>
          <a:xfrm>
            <a:off x="3869964" y="2042809"/>
            <a:ext cx="1379706" cy="139591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28BAB5B-BA4C-44F8-A1C3-6F3C3BA21E43}"/>
              </a:ext>
            </a:extLst>
          </p:cNvPr>
          <p:cNvSpPr/>
          <p:nvPr/>
        </p:nvSpPr>
        <p:spPr>
          <a:xfrm>
            <a:off x="838199" y="2312957"/>
            <a:ext cx="1379706" cy="1395919"/>
          </a:xfrm>
          <a:prstGeom prst="rect">
            <a:avLst/>
          </a:prstGeom>
          <a:noFill/>
          <a:ln w="76200">
            <a:solidFill>
              <a:srgbClr val="FFC000">
                <a:alpha val="8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71DB6C2-91AD-4FBE-B56C-98CFFB7C5DA1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5249670" y="2463191"/>
            <a:ext cx="1399584" cy="2775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A976BC5-4A77-4E31-B67E-7D4AC906C1AB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2217905" y="3010917"/>
            <a:ext cx="4466341" cy="1421658"/>
          </a:xfrm>
          <a:prstGeom prst="straightConnector1">
            <a:avLst/>
          </a:prstGeom>
          <a:ln w="57150">
            <a:solidFill>
              <a:srgbClr val="FFC000">
                <a:alpha val="89804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2E1DBBBA-514E-4A5A-BBD2-BE8AC18725E6}"/>
              </a:ext>
            </a:extLst>
          </p:cNvPr>
          <p:cNvSpPr txBox="1"/>
          <p:nvPr/>
        </p:nvSpPr>
        <p:spPr>
          <a:xfrm>
            <a:off x="6743664" y="3565517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Block x+1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C7DE842-0A4F-4C9D-AA26-927E1418352B}"/>
              </a:ext>
            </a:extLst>
          </p:cNvPr>
          <p:cNvSpPr txBox="1"/>
          <p:nvPr/>
        </p:nvSpPr>
        <p:spPr>
          <a:xfrm>
            <a:off x="6705516" y="149608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Block x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3CB132A-F099-48AA-BCA3-98018E870E67}"/>
              </a:ext>
            </a:extLst>
          </p:cNvPr>
          <p:cNvCxnSpPr/>
          <p:nvPr/>
        </p:nvCxnSpPr>
        <p:spPr>
          <a:xfrm>
            <a:off x="8165148" y="1854425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65A1154-53AD-4760-B5CA-B1B0C1CA92CC}"/>
              </a:ext>
            </a:extLst>
          </p:cNvPr>
          <p:cNvCxnSpPr/>
          <p:nvPr/>
        </p:nvCxnSpPr>
        <p:spPr>
          <a:xfrm>
            <a:off x="8165148" y="2128745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7BCBDB9C-2F59-4BE2-B9D6-99EA91E8B02E}"/>
              </a:ext>
            </a:extLst>
          </p:cNvPr>
          <p:cNvCxnSpPr/>
          <p:nvPr/>
        </p:nvCxnSpPr>
        <p:spPr>
          <a:xfrm>
            <a:off x="8165148" y="2403065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04B770AF-DD0C-492F-8504-6B543BB48644}"/>
              </a:ext>
            </a:extLst>
          </p:cNvPr>
          <p:cNvCxnSpPr/>
          <p:nvPr/>
        </p:nvCxnSpPr>
        <p:spPr>
          <a:xfrm>
            <a:off x="8176097" y="2671289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22DF343-879A-41B0-9732-86BD6533216E}"/>
              </a:ext>
            </a:extLst>
          </p:cNvPr>
          <p:cNvCxnSpPr/>
          <p:nvPr/>
        </p:nvCxnSpPr>
        <p:spPr>
          <a:xfrm>
            <a:off x="8165148" y="2957801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8B13EF71-EEFA-41B1-A06B-AEC03CDC9E95}"/>
              </a:ext>
            </a:extLst>
          </p:cNvPr>
          <p:cNvCxnSpPr/>
          <p:nvPr/>
        </p:nvCxnSpPr>
        <p:spPr>
          <a:xfrm>
            <a:off x="8165148" y="3226034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5482C9A6-1B57-49AC-88E8-F8A52E8C33FB}"/>
              </a:ext>
            </a:extLst>
          </p:cNvPr>
          <p:cNvSpPr txBox="1"/>
          <p:nvPr/>
        </p:nvSpPr>
        <p:spPr>
          <a:xfrm>
            <a:off x="8100128" y="1872313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pxl_data_l1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298E59B-BD3C-4EC0-8196-F73C549EA10B}"/>
              </a:ext>
            </a:extLst>
          </p:cNvPr>
          <p:cNvSpPr txBox="1"/>
          <p:nvPr/>
        </p:nvSpPr>
        <p:spPr>
          <a:xfrm>
            <a:off x="8100128" y="2128744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pxl_data_l2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954BDE7-0AF9-4351-8494-7CE7F567F6FD}"/>
              </a:ext>
            </a:extLst>
          </p:cNvPr>
          <p:cNvSpPr txBox="1"/>
          <p:nvPr/>
        </p:nvSpPr>
        <p:spPr>
          <a:xfrm>
            <a:off x="8100128" y="2388328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pxl_data_l3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8583119-92B3-4844-B85E-6C2B7E879107}"/>
              </a:ext>
            </a:extLst>
          </p:cNvPr>
          <p:cNvSpPr txBox="1"/>
          <p:nvPr/>
        </p:nvSpPr>
        <p:spPr>
          <a:xfrm>
            <a:off x="8109778" y="2664077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pxl_data_l4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F80D7DF-F2A3-4848-B993-491339999791}"/>
              </a:ext>
            </a:extLst>
          </p:cNvPr>
          <p:cNvSpPr txBox="1"/>
          <p:nvPr/>
        </p:nvSpPr>
        <p:spPr>
          <a:xfrm>
            <a:off x="8116318" y="2963617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pxl_data_l5</a:t>
            </a:r>
          </a:p>
        </p:txBody>
      </p: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2D7524E6-4AA1-4F42-8C72-E3613D82EEC0}"/>
              </a:ext>
            </a:extLst>
          </p:cNvPr>
          <p:cNvGrpSpPr/>
          <p:nvPr/>
        </p:nvGrpSpPr>
        <p:grpSpPr>
          <a:xfrm>
            <a:off x="6822225" y="3886363"/>
            <a:ext cx="4435812" cy="2806096"/>
            <a:chOff x="1660188" y="1882635"/>
            <a:chExt cx="4435812" cy="2806096"/>
          </a:xfrm>
        </p:grpSpPr>
        <p:grpSp>
          <p:nvGrpSpPr>
            <p:cNvPr id="55" name="Gruppieren 54">
              <a:extLst>
                <a:ext uri="{FF2B5EF4-FFF2-40B4-BE49-F238E27FC236}">
                  <a16:creationId xmlns:a16="http://schemas.microsoft.com/office/drawing/2014/main" id="{02310684-833D-4209-B7FD-114400806524}"/>
                </a:ext>
              </a:extLst>
            </p:cNvPr>
            <p:cNvGrpSpPr/>
            <p:nvPr/>
          </p:nvGrpSpPr>
          <p:grpSpPr>
            <a:xfrm>
              <a:off x="1660188" y="1899492"/>
              <a:ext cx="4435812" cy="2789239"/>
              <a:chOff x="1660188" y="1899492"/>
              <a:chExt cx="4435812" cy="2789239"/>
            </a:xfrm>
          </p:grpSpPr>
          <p:pic>
            <p:nvPicPr>
              <p:cNvPr id="57" name="Grafik 56">
                <a:extLst>
                  <a:ext uri="{FF2B5EF4-FFF2-40B4-BE49-F238E27FC236}">
                    <a16:creationId xmlns:a16="http://schemas.microsoft.com/office/drawing/2014/main" id="{DA9B366F-9B17-47C8-A24C-52FE36BF58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60188" y="1899492"/>
                <a:ext cx="4435812" cy="2772382"/>
              </a:xfrm>
              <a:prstGeom prst="rect">
                <a:avLst/>
              </a:prstGeom>
            </p:spPr>
          </p:pic>
          <p:sp>
            <p:nvSpPr>
              <p:cNvPr id="58" name="Rechteck 57">
                <a:extLst>
                  <a:ext uri="{FF2B5EF4-FFF2-40B4-BE49-F238E27FC236}">
                    <a16:creationId xmlns:a16="http://schemas.microsoft.com/office/drawing/2014/main" id="{0B85AC62-86F6-4BED-81C9-9671766451DE}"/>
                  </a:ext>
                </a:extLst>
              </p:cNvPr>
              <p:cNvSpPr/>
              <p:nvPr/>
            </p:nvSpPr>
            <p:spPr>
              <a:xfrm>
                <a:off x="1660188" y="3271101"/>
                <a:ext cx="4435812" cy="14176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4B7C7CFC-634F-4DC9-B128-D1D427358E19}"/>
                </a:ext>
              </a:extLst>
            </p:cNvPr>
            <p:cNvSpPr/>
            <p:nvPr/>
          </p:nvSpPr>
          <p:spPr>
            <a:xfrm>
              <a:off x="3035430" y="1882635"/>
              <a:ext cx="3060569" cy="1388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14A313E3-14ED-4FD2-A5EE-51574EC9DB8A}"/>
              </a:ext>
            </a:extLst>
          </p:cNvPr>
          <p:cNvCxnSpPr/>
          <p:nvPr/>
        </p:nvCxnSpPr>
        <p:spPr>
          <a:xfrm>
            <a:off x="8174814" y="3903220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AF3ACF64-405F-43F2-9CCC-08C953D7C1D3}"/>
              </a:ext>
            </a:extLst>
          </p:cNvPr>
          <p:cNvCxnSpPr/>
          <p:nvPr/>
        </p:nvCxnSpPr>
        <p:spPr>
          <a:xfrm>
            <a:off x="8174814" y="4177540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A4BCCB6A-6433-4204-9EA3-AF0C44FA89B7}"/>
              </a:ext>
            </a:extLst>
          </p:cNvPr>
          <p:cNvCxnSpPr/>
          <p:nvPr/>
        </p:nvCxnSpPr>
        <p:spPr>
          <a:xfrm>
            <a:off x="8174814" y="4451860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85D775C3-DA52-4979-8FCC-0DF6924D8563}"/>
              </a:ext>
            </a:extLst>
          </p:cNvPr>
          <p:cNvCxnSpPr/>
          <p:nvPr/>
        </p:nvCxnSpPr>
        <p:spPr>
          <a:xfrm>
            <a:off x="8185763" y="4720084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C17D0E67-767D-459E-AB33-E211D8B0743F}"/>
              </a:ext>
            </a:extLst>
          </p:cNvPr>
          <p:cNvCxnSpPr/>
          <p:nvPr/>
        </p:nvCxnSpPr>
        <p:spPr>
          <a:xfrm>
            <a:off x="8174814" y="5006596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1BDD3E6C-C435-4CA4-A46E-C3E8243E6E61}"/>
              </a:ext>
            </a:extLst>
          </p:cNvPr>
          <p:cNvCxnSpPr/>
          <p:nvPr/>
        </p:nvCxnSpPr>
        <p:spPr>
          <a:xfrm>
            <a:off x="8174814" y="5274829"/>
            <a:ext cx="661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C5E1780D-5FAB-4A79-9198-515F24A79695}"/>
              </a:ext>
            </a:extLst>
          </p:cNvPr>
          <p:cNvSpPr txBox="1"/>
          <p:nvPr/>
        </p:nvSpPr>
        <p:spPr>
          <a:xfrm>
            <a:off x="8109794" y="3921108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pxl_data_l1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734D4ADD-9E59-4736-8C20-944469247FF8}"/>
              </a:ext>
            </a:extLst>
          </p:cNvPr>
          <p:cNvSpPr txBox="1"/>
          <p:nvPr/>
        </p:nvSpPr>
        <p:spPr>
          <a:xfrm>
            <a:off x="8109794" y="4177539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pxl_data_l2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533211A5-D184-4B1F-B7B1-FC2AF19854DD}"/>
              </a:ext>
            </a:extLst>
          </p:cNvPr>
          <p:cNvSpPr txBox="1"/>
          <p:nvPr/>
        </p:nvSpPr>
        <p:spPr>
          <a:xfrm>
            <a:off x="8109794" y="4437123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pxl_data_l3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D5CEB09B-A5A3-4DE7-9DBA-F3DD23C98114}"/>
              </a:ext>
            </a:extLst>
          </p:cNvPr>
          <p:cNvSpPr txBox="1"/>
          <p:nvPr/>
        </p:nvSpPr>
        <p:spPr>
          <a:xfrm>
            <a:off x="8119444" y="4712872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pxl_data_l4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5CE26EC-8342-4998-870F-BFEF5860C772}"/>
              </a:ext>
            </a:extLst>
          </p:cNvPr>
          <p:cNvSpPr txBox="1"/>
          <p:nvPr/>
        </p:nvSpPr>
        <p:spPr>
          <a:xfrm>
            <a:off x="8125984" y="5012412"/>
            <a:ext cx="907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pxl_data_l5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DF7AAAB-5A97-49C4-B525-FE540657C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284" y="3886362"/>
            <a:ext cx="13906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4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5EFF29E4-084A-4E50-BB2C-9B0A6C826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343"/>
            <a:ext cx="10515600" cy="679816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Debay</a:t>
            </a:r>
            <a:endParaRPr lang="de-DE" dirty="0"/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EFFA5674-6CA7-469A-8F33-5F6780259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044" y="1979531"/>
            <a:ext cx="2762088" cy="2743298"/>
          </a:xfrm>
          <a:prstGeom prst="rect">
            <a:avLst/>
          </a:prstGeom>
        </p:spPr>
      </p:pic>
      <p:graphicFrame>
        <p:nvGraphicFramePr>
          <p:cNvPr id="45" name="Tabelle 45">
            <a:extLst>
              <a:ext uri="{FF2B5EF4-FFF2-40B4-BE49-F238E27FC236}">
                <a16:creationId xmlns:a16="http://schemas.microsoft.com/office/drawing/2014/main" id="{43BE062F-C6B0-4404-8B92-16FC2AB9B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079405"/>
              </p:ext>
            </p:extLst>
          </p:nvPr>
        </p:nvGraphicFramePr>
        <p:xfrm>
          <a:off x="1644044" y="1979530"/>
          <a:ext cx="2762089" cy="2842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01">
                  <a:extLst>
                    <a:ext uri="{9D8B030D-6E8A-4147-A177-3AD203B41FA5}">
                      <a16:colId xmlns:a16="http://schemas.microsoft.com/office/drawing/2014/main" val="2998899102"/>
                    </a:ext>
                  </a:extLst>
                </a:gridCol>
                <a:gridCol w="556182">
                  <a:extLst>
                    <a:ext uri="{9D8B030D-6E8A-4147-A177-3AD203B41FA5}">
                      <a16:colId xmlns:a16="http://schemas.microsoft.com/office/drawing/2014/main" val="231906347"/>
                    </a:ext>
                  </a:extLst>
                </a:gridCol>
                <a:gridCol w="537328">
                  <a:extLst>
                    <a:ext uri="{9D8B030D-6E8A-4147-A177-3AD203B41FA5}">
                      <a16:colId xmlns:a16="http://schemas.microsoft.com/office/drawing/2014/main" val="1541407098"/>
                    </a:ext>
                  </a:extLst>
                </a:gridCol>
                <a:gridCol w="556181">
                  <a:extLst>
                    <a:ext uri="{9D8B030D-6E8A-4147-A177-3AD203B41FA5}">
                      <a16:colId xmlns:a16="http://schemas.microsoft.com/office/drawing/2014/main" val="3529405233"/>
                    </a:ext>
                  </a:extLst>
                </a:gridCol>
                <a:gridCol w="559997">
                  <a:extLst>
                    <a:ext uri="{9D8B030D-6E8A-4147-A177-3AD203B41FA5}">
                      <a16:colId xmlns:a16="http://schemas.microsoft.com/office/drawing/2014/main" val="3811571337"/>
                    </a:ext>
                  </a:extLst>
                </a:gridCol>
              </a:tblGrid>
              <a:tr h="556280"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99190"/>
                  </a:ext>
                </a:extLst>
              </a:tr>
              <a:tr h="537328"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3004051"/>
                  </a:ext>
                </a:extLst>
              </a:tr>
              <a:tr h="575035"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189791"/>
                  </a:ext>
                </a:extLst>
              </a:tr>
              <a:tr h="537328"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6350045"/>
                  </a:ext>
                </a:extLst>
              </a:tr>
              <a:tr h="636065"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21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22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24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126492"/>
                  </a:ext>
                </a:extLst>
              </a:tr>
            </a:tbl>
          </a:graphicData>
        </a:graphic>
      </p:graphicFrame>
      <p:pic>
        <p:nvPicPr>
          <p:cNvPr id="49" name="Grafik 48">
            <a:extLst>
              <a:ext uri="{FF2B5EF4-FFF2-40B4-BE49-F238E27FC236}">
                <a16:creationId xmlns:a16="http://schemas.microsoft.com/office/drawing/2014/main" id="{164C6C26-F9DB-4C68-89AB-7AB7072EB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599" y="1381508"/>
            <a:ext cx="1202801" cy="1196044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1C230F81-CF29-48A8-98D2-0304A25C6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741" y="1381508"/>
            <a:ext cx="1196044" cy="1196044"/>
          </a:xfrm>
          <a:prstGeom prst="rect">
            <a:avLst/>
          </a:prstGeom>
        </p:spPr>
      </p:pic>
      <p:pic>
        <p:nvPicPr>
          <p:cNvPr id="53" name="Grafik 52">
            <a:extLst>
              <a:ext uri="{FF2B5EF4-FFF2-40B4-BE49-F238E27FC236}">
                <a16:creationId xmlns:a16="http://schemas.microsoft.com/office/drawing/2014/main" id="{C37DCAED-7F24-4876-A858-2905A5E5D4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2126" y="1381508"/>
            <a:ext cx="1196044" cy="1216905"/>
          </a:xfrm>
          <a:prstGeom prst="rect">
            <a:avLst/>
          </a:prstGeom>
        </p:spPr>
      </p:pic>
      <p:pic>
        <p:nvPicPr>
          <p:cNvPr id="55" name="Grafik 54">
            <a:extLst>
              <a:ext uri="{FF2B5EF4-FFF2-40B4-BE49-F238E27FC236}">
                <a16:creationId xmlns:a16="http://schemas.microsoft.com/office/drawing/2014/main" id="{4F620DCB-6256-427A-816B-64100F75A9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4599" y="2830978"/>
            <a:ext cx="1196044" cy="1196044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C477FEE6-020F-4C12-93BF-6FDCF72924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4906" y="2830978"/>
            <a:ext cx="1202879" cy="1196044"/>
          </a:xfrm>
          <a:prstGeom prst="rect">
            <a:avLst/>
          </a:prstGeom>
        </p:spPr>
      </p:pic>
      <p:pic>
        <p:nvPicPr>
          <p:cNvPr id="59" name="Grafik 58">
            <a:extLst>
              <a:ext uri="{FF2B5EF4-FFF2-40B4-BE49-F238E27FC236}">
                <a16:creationId xmlns:a16="http://schemas.microsoft.com/office/drawing/2014/main" id="{5E896B4E-E1B6-4EAA-A9A4-278CD8489D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42048" y="2830978"/>
            <a:ext cx="1203077" cy="1216905"/>
          </a:xfrm>
          <a:prstGeom prst="rect">
            <a:avLst/>
          </a:prstGeom>
        </p:spPr>
      </p:pic>
      <p:pic>
        <p:nvPicPr>
          <p:cNvPr id="61" name="Grafik 60">
            <a:extLst>
              <a:ext uri="{FF2B5EF4-FFF2-40B4-BE49-F238E27FC236}">
                <a16:creationId xmlns:a16="http://schemas.microsoft.com/office/drawing/2014/main" id="{A4669807-00C3-4A0D-9F01-D85DAAAD1B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94599" y="4280448"/>
            <a:ext cx="1223819" cy="1216905"/>
          </a:xfrm>
          <a:prstGeom prst="rect">
            <a:avLst/>
          </a:prstGeom>
        </p:spPr>
      </p:pic>
      <p:pic>
        <p:nvPicPr>
          <p:cNvPr id="63" name="Grafik 62">
            <a:extLst>
              <a:ext uri="{FF2B5EF4-FFF2-40B4-BE49-F238E27FC236}">
                <a16:creationId xmlns:a16="http://schemas.microsoft.com/office/drawing/2014/main" id="{F4D6FDC6-F5E3-490A-92A4-C981B48064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21741" y="4280448"/>
            <a:ext cx="1223819" cy="1223819"/>
          </a:xfrm>
          <a:prstGeom prst="rect">
            <a:avLst/>
          </a:prstGeom>
        </p:spPr>
      </p:pic>
      <p:pic>
        <p:nvPicPr>
          <p:cNvPr id="65" name="Grafik 64">
            <a:extLst>
              <a:ext uri="{FF2B5EF4-FFF2-40B4-BE49-F238E27FC236}">
                <a16:creationId xmlns:a16="http://schemas.microsoft.com/office/drawing/2014/main" id="{73F0A4BA-AE0B-48BE-9688-3B95234749E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42048" y="4280448"/>
            <a:ext cx="1223819" cy="122381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7B92286-FAA6-408B-AAA1-0C6D14B8EBC6}"/>
              </a:ext>
            </a:extLst>
          </p:cNvPr>
          <p:cNvSpPr txBox="1"/>
          <p:nvPr/>
        </p:nvSpPr>
        <p:spPr>
          <a:xfrm>
            <a:off x="2253274" y="1613406"/>
            <a:ext cx="1543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5x5 Byte Block</a:t>
            </a: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EA3CD5E5-B1BA-4A95-BD7F-244FD47A8975}"/>
              </a:ext>
            </a:extLst>
          </p:cNvPr>
          <p:cNvSpPr/>
          <p:nvPr/>
        </p:nvSpPr>
        <p:spPr>
          <a:xfrm>
            <a:off x="4518026" y="3129699"/>
            <a:ext cx="864679" cy="679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1810D5C-3ED3-4D7B-AEA7-81213FD7B3BA}"/>
              </a:ext>
            </a:extLst>
          </p:cNvPr>
          <p:cNvSpPr txBox="1"/>
          <p:nvPr/>
        </p:nvSpPr>
        <p:spPr>
          <a:xfrm>
            <a:off x="6576541" y="941159"/>
            <a:ext cx="207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9 x 3 x 3 Byte Blöcke</a:t>
            </a:r>
          </a:p>
        </p:txBody>
      </p:sp>
    </p:spTree>
    <p:extLst>
      <p:ext uri="{BB962C8B-B14F-4D97-AF65-F5344CB8AC3E}">
        <p14:creationId xmlns:p14="http://schemas.microsoft.com/office/powerpoint/2010/main" val="8657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1DA3DFC-2253-4925-B743-FF4E3A101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343"/>
            <a:ext cx="10515600" cy="679816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Debay</a:t>
            </a:r>
            <a:r>
              <a:rPr lang="de-DE" dirty="0"/>
              <a:t> </a:t>
            </a:r>
            <a:r>
              <a:rPr lang="de-DE" dirty="0" err="1"/>
              <a:t>rgb</a:t>
            </a:r>
            <a:r>
              <a:rPr lang="de-DE" dirty="0"/>
              <a:t> </a:t>
            </a:r>
            <a:r>
              <a:rPr lang="de-DE" dirty="0" err="1"/>
              <a:t>channel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E527FD0-3B0D-4F48-99EF-83BF24243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58" y="1438069"/>
            <a:ext cx="1202801" cy="119604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78B68AE-FCF9-468D-9EF1-DF6D0BB79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438069"/>
            <a:ext cx="1196044" cy="119604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7B3A9E6-5E2B-41B8-84EA-4B86A11A4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2585" y="1438069"/>
            <a:ext cx="1196044" cy="121690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99DE098-D81C-4AF4-8953-8258634DD3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058" y="2887539"/>
            <a:ext cx="1196044" cy="119604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6A835FC-9740-41CE-A66E-F810013D3F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5365" y="2887539"/>
            <a:ext cx="1202879" cy="119604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CD2E1FF-A8DB-4258-B0A8-ABF9186283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2507" y="2887539"/>
            <a:ext cx="1203077" cy="121690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73017FF-E6DF-41D6-819B-5F93B3E9EE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058" y="4337009"/>
            <a:ext cx="1223819" cy="121690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E950192-7E89-460D-8AED-B3669F1186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62200" y="4337009"/>
            <a:ext cx="1223819" cy="122381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7625D4C-A858-4D89-B928-9A2972BCA2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82507" y="4337009"/>
            <a:ext cx="1223819" cy="1223819"/>
          </a:xfrm>
          <a:prstGeom prst="rect">
            <a:avLst/>
          </a:prstGeom>
        </p:spPr>
      </p:pic>
      <p:graphicFrame>
        <p:nvGraphicFramePr>
          <p:cNvPr id="22" name="Tabelle 22">
            <a:extLst>
              <a:ext uri="{FF2B5EF4-FFF2-40B4-BE49-F238E27FC236}">
                <a16:creationId xmlns:a16="http://schemas.microsoft.com/office/drawing/2014/main" id="{53BA1B55-76D2-487D-8080-96518E69D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12160"/>
              </p:ext>
            </p:extLst>
          </p:nvPr>
        </p:nvGraphicFramePr>
        <p:xfrm>
          <a:off x="7553758" y="2349000"/>
          <a:ext cx="2160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52430502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659393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7104074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24217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3123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400" b="0">
                        <a:solidFill>
                          <a:schemeClr val="tx1"/>
                        </a:solidFill>
                      </a:endParaRPr>
                    </a:p>
                  </a:txBody>
                  <a:tcPr marL="86564" marR="86564" marT="43280" marB="4328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86564" marR="86564" marT="43280" marB="432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61460"/>
                  </a:ext>
                </a:extLst>
              </a:tr>
            </a:tbl>
          </a:graphicData>
        </a:graphic>
      </p:graphicFrame>
      <p:sp>
        <p:nvSpPr>
          <p:cNvPr id="24" name="Rechteck 23">
            <a:extLst>
              <a:ext uri="{FF2B5EF4-FFF2-40B4-BE49-F238E27FC236}">
                <a16:creationId xmlns:a16="http://schemas.microsoft.com/office/drawing/2014/main" id="{06C510A8-9204-4906-AB49-5F0999721C75}"/>
              </a:ext>
            </a:extLst>
          </p:cNvPr>
          <p:cNvSpPr/>
          <p:nvPr/>
        </p:nvSpPr>
        <p:spPr>
          <a:xfrm>
            <a:off x="835058" y="1823031"/>
            <a:ext cx="445102" cy="452809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F1D0CBCC-A196-444C-8B1E-5E48D462EDB6}"/>
              </a:ext>
            </a:extLst>
          </p:cNvPr>
          <p:cNvSpPr/>
          <p:nvPr/>
        </p:nvSpPr>
        <p:spPr>
          <a:xfrm>
            <a:off x="1604500" y="1823031"/>
            <a:ext cx="426601" cy="452809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55B2A1D-5EB9-499F-8866-EE50EDF2628F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1057609" y="2275840"/>
            <a:ext cx="6890051" cy="65783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FF76F40-1F27-43D5-A034-57FEE62338EF}"/>
              </a:ext>
            </a:extLst>
          </p:cNvPr>
          <p:cNvCxnSpPr>
            <a:cxnSpLocks/>
          </p:cNvCxnSpPr>
          <p:nvPr/>
        </p:nvCxnSpPr>
        <p:spPr>
          <a:xfrm>
            <a:off x="2065729" y="2227819"/>
            <a:ext cx="5881931" cy="68464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DA45FCB2-B6DA-40C0-8939-BC89574089AC}"/>
              </a:ext>
            </a:extLst>
          </p:cNvPr>
          <p:cNvSpPr/>
          <p:nvPr/>
        </p:nvSpPr>
        <p:spPr>
          <a:xfrm>
            <a:off x="2739951" y="1800981"/>
            <a:ext cx="445102" cy="452809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53403D54-900F-4E0F-8509-A7B11329D160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3185053" y="2027386"/>
            <a:ext cx="5448705" cy="73833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>
            <a:extLst>
              <a:ext uri="{FF2B5EF4-FFF2-40B4-BE49-F238E27FC236}">
                <a16:creationId xmlns:a16="http://schemas.microsoft.com/office/drawing/2014/main" id="{1A0E50B8-FFE0-43BE-B9AB-169AD7380B43}"/>
              </a:ext>
            </a:extLst>
          </p:cNvPr>
          <p:cNvSpPr/>
          <p:nvPr/>
        </p:nvSpPr>
        <p:spPr>
          <a:xfrm>
            <a:off x="3875690" y="1823031"/>
            <a:ext cx="445102" cy="452809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A115ED3E-95BA-427C-BC6A-89B8D31C80A0}"/>
              </a:ext>
            </a:extLst>
          </p:cNvPr>
          <p:cNvCxnSpPr>
            <a:cxnSpLocks/>
          </p:cNvCxnSpPr>
          <p:nvPr/>
        </p:nvCxnSpPr>
        <p:spPr>
          <a:xfrm>
            <a:off x="4327687" y="1960244"/>
            <a:ext cx="5003603" cy="78394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42B9BFB6-C22D-423C-9E4B-1724FEB02B57}"/>
              </a:ext>
            </a:extLst>
          </p:cNvPr>
          <p:cNvSpPr/>
          <p:nvPr/>
        </p:nvSpPr>
        <p:spPr>
          <a:xfrm>
            <a:off x="4668155" y="1823031"/>
            <a:ext cx="445102" cy="452809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BC3C50A2-3716-4A31-A032-DFD7B648BD0F}"/>
              </a:ext>
            </a:extLst>
          </p:cNvPr>
          <p:cNvCxnSpPr>
            <a:cxnSpLocks/>
          </p:cNvCxnSpPr>
          <p:nvPr/>
        </p:nvCxnSpPr>
        <p:spPr>
          <a:xfrm>
            <a:off x="5113257" y="1880647"/>
            <a:ext cx="4224928" cy="82745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60ABD989-7036-4059-BFB4-829B7BFF07A0}"/>
              </a:ext>
            </a:extLst>
          </p:cNvPr>
          <p:cNvSpPr txBox="1"/>
          <p:nvPr/>
        </p:nvSpPr>
        <p:spPr>
          <a:xfrm>
            <a:off x="7662200" y="1950915"/>
            <a:ext cx="178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 Kanal, 3x3 Byte</a:t>
            </a: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EA3A49A4-303D-4108-81F6-935093B41CA7}"/>
              </a:ext>
            </a:extLst>
          </p:cNvPr>
          <p:cNvCxnSpPr/>
          <p:nvPr/>
        </p:nvCxnSpPr>
        <p:spPr>
          <a:xfrm>
            <a:off x="9779746" y="2354178"/>
            <a:ext cx="707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D6BA85E1-4B50-4AF3-909C-3C6E73D1343D}"/>
              </a:ext>
            </a:extLst>
          </p:cNvPr>
          <p:cNvCxnSpPr/>
          <p:nvPr/>
        </p:nvCxnSpPr>
        <p:spPr>
          <a:xfrm>
            <a:off x="9779746" y="3049881"/>
            <a:ext cx="707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418D9F6C-B51A-4916-8911-F124B14D951A}"/>
              </a:ext>
            </a:extLst>
          </p:cNvPr>
          <p:cNvCxnSpPr/>
          <p:nvPr/>
        </p:nvCxnSpPr>
        <p:spPr>
          <a:xfrm>
            <a:off x="9779746" y="3786743"/>
            <a:ext cx="707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AF743750-A5D8-40A3-8A60-8C9F8AF64348}"/>
              </a:ext>
            </a:extLst>
          </p:cNvPr>
          <p:cNvCxnSpPr/>
          <p:nvPr/>
        </p:nvCxnSpPr>
        <p:spPr>
          <a:xfrm>
            <a:off x="9779746" y="4459034"/>
            <a:ext cx="707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C252FD0D-7906-4AB5-9100-A25F113D1604}"/>
              </a:ext>
            </a:extLst>
          </p:cNvPr>
          <p:cNvSpPr txBox="1"/>
          <p:nvPr/>
        </p:nvSpPr>
        <p:spPr>
          <a:xfrm>
            <a:off x="9889875" y="2570140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Rl1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323B4705-718E-4C91-ABE8-90F66BB27A11}"/>
              </a:ext>
            </a:extLst>
          </p:cNvPr>
          <p:cNvSpPr txBox="1"/>
          <p:nvPr/>
        </p:nvSpPr>
        <p:spPr>
          <a:xfrm>
            <a:off x="9906266" y="3249976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Rl2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D2B75697-A71E-46C9-9277-9BD831C7966A}"/>
              </a:ext>
            </a:extLst>
          </p:cNvPr>
          <p:cNvSpPr txBox="1"/>
          <p:nvPr/>
        </p:nvSpPr>
        <p:spPr>
          <a:xfrm>
            <a:off x="9896287" y="3995623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Rl2</a:t>
            </a:r>
          </a:p>
        </p:txBody>
      </p:sp>
    </p:spTree>
    <p:extLst>
      <p:ext uri="{BB962C8B-B14F-4D97-AF65-F5344CB8AC3E}">
        <p14:creationId xmlns:p14="http://schemas.microsoft.com/office/powerpoint/2010/main" val="377931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483C7A7-01DE-4F8F-8200-8B740CDA5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058" y="2498177"/>
            <a:ext cx="2762088" cy="2743298"/>
          </a:xfrm>
          <a:prstGeom prst="rect">
            <a:avLst/>
          </a:prstGeom>
        </p:spPr>
      </p:pic>
      <p:graphicFrame>
        <p:nvGraphicFramePr>
          <p:cNvPr id="5" name="Tabelle 45">
            <a:extLst>
              <a:ext uri="{FF2B5EF4-FFF2-40B4-BE49-F238E27FC236}">
                <a16:creationId xmlns:a16="http://schemas.microsoft.com/office/drawing/2014/main" id="{5B3E49EB-73DA-4DEB-962D-C7669FADF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643121"/>
              </p:ext>
            </p:extLst>
          </p:nvPr>
        </p:nvGraphicFramePr>
        <p:xfrm>
          <a:off x="805058" y="2498175"/>
          <a:ext cx="2762089" cy="2743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01">
                  <a:extLst>
                    <a:ext uri="{9D8B030D-6E8A-4147-A177-3AD203B41FA5}">
                      <a16:colId xmlns:a16="http://schemas.microsoft.com/office/drawing/2014/main" val="2998899102"/>
                    </a:ext>
                  </a:extLst>
                </a:gridCol>
                <a:gridCol w="556182">
                  <a:extLst>
                    <a:ext uri="{9D8B030D-6E8A-4147-A177-3AD203B41FA5}">
                      <a16:colId xmlns:a16="http://schemas.microsoft.com/office/drawing/2014/main" val="231906347"/>
                    </a:ext>
                  </a:extLst>
                </a:gridCol>
                <a:gridCol w="537328">
                  <a:extLst>
                    <a:ext uri="{9D8B030D-6E8A-4147-A177-3AD203B41FA5}">
                      <a16:colId xmlns:a16="http://schemas.microsoft.com/office/drawing/2014/main" val="1541407098"/>
                    </a:ext>
                  </a:extLst>
                </a:gridCol>
                <a:gridCol w="556181">
                  <a:extLst>
                    <a:ext uri="{9D8B030D-6E8A-4147-A177-3AD203B41FA5}">
                      <a16:colId xmlns:a16="http://schemas.microsoft.com/office/drawing/2014/main" val="3529405233"/>
                    </a:ext>
                  </a:extLst>
                </a:gridCol>
                <a:gridCol w="559997">
                  <a:extLst>
                    <a:ext uri="{9D8B030D-6E8A-4147-A177-3AD203B41FA5}">
                      <a16:colId xmlns:a16="http://schemas.microsoft.com/office/drawing/2014/main" val="3811571337"/>
                    </a:ext>
                  </a:extLst>
                </a:gridCol>
              </a:tblGrid>
              <a:tr h="548659"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99190"/>
                  </a:ext>
                </a:extLst>
              </a:tr>
              <a:tr h="548659"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3004051"/>
                  </a:ext>
                </a:extLst>
              </a:tr>
              <a:tr h="548659"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189791"/>
                  </a:ext>
                </a:extLst>
              </a:tr>
              <a:tr h="548659"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19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6350045"/>
                  </a:ext>
                </a:extLst>
              </a:tr>
              <a:tr h="548659"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21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22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/>
                        <a:t>24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126492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116152EA-0AA7-4FF7-904A-800088863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183" y="477280"/>
            <a:ext cx="1123950" cy="113347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1F4456F-18B8-4076-AAE1-7D82258B9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350" y="482042"/>
            <a:ext cx="1123950" cy="112395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67A3C74-C460-490F-8C6B-D811578BC1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9517" y="477280"/>
            <a:ext cx="1123950" cy="109537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57F2174-5060-463D-A772-C8FC6B47F7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4684" y="467755"/>
            <a:ext cx="1085850" cy="11049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4653D00-1993-4590-9FF7-5860415C20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9183" y="2078905"/>
            <a:ext cx="1143000" cy="111442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4671FBCB-4F2E-45D2-8429-9458CCE41D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9112" y="2069380"/>
            <a:ext cx="1114425" cy="112395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247EA550-1C22-4DA9-89E1-5C6D2D120C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68092" y="2069380"/>
            <a:ext cx="1095375" cy="1095375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CDD0C9CA-3786-4060-A60E-A2C94BE02C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34684" y="2078905"/>
            <a:ext cx="1095375" cy="1114425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593798A6-1691-4B4A-BFCC-8761BCCC6C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49183" y="3661480"/>
            <a:ext cx="1114425" cy="1114425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AC8EFAC5-96BE-4E0F-B950-0EB04E4CD1B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44350" y="3656718"/>
            <a:ext cx="1104900" cy="1114425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0C2BA22C-8161-4455-A97E-E54730A92C5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68092" y="3642430"/>
            <a:ext cx="1104900" cy="11430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AE0FF6D6-37EC-4792-A818-6E3FBB250EE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615634" y="3664671"/>
            <a:ext cx="1104900" cy="1095375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84F04A5D-D63D-4013-9817-E9189FF5E1B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49182" y="5241470"/>
            <a:ext cx="1114425" cy="1085850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29EB2593-F47A-4EA0-9020-03E5F120BF6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268092" y="5203370"/>
            <a:ext cx="1114425" cy="1123950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652C0948-FE6F-45F6-BB30-6F1FEC25CEF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844350" y="5227182"/>
            <a:ext cx="1076325" cy="1076325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2EB6734D-9C8F-4DDE-99A1-98A09B570CB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634684" y="5203370"/>
            <a:ext cx="1123950" cy="1085850"/>
          </a:xfrm>
          <a:prstGeom prst="rect">
            <a:avLst/>
          </a:prstGeom>
        </p:spPr>
      </p:pic>
      <p:sp>
        <p:nvSpPr>
          <p:cNvPr id="38" name="Titel 1">
            <a:extLst>
              <a:ext uri="{FF2B5EF4-FFF2-40B4-BE49-F238E27FC236}">
                <a16:creationId xmlns:a16="http://schemas.microsoft.com/office/drawing/2014/main" id="{4D56B25E-3F59-4D12-8681-F3A534153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56" y="190772"/>
            <a:ext cx="10515600" cy="679816"/>
          </a:xfrm>
        </p:spPr>
        <p:txBody>
          <a:bodyPr>
            <a:normAutofit fontScale="90000"/>
          </a:bodyPr>
          <a:lstStyle/>
          <a:p>
            <a:r>
              <a:rPr lang="de-DE" dirty="0"/>
              <a:t>Gedankenspiel Oster</a:t>
            </a:r>
          </a:p>
        </p:txBody>
      </p:sp>
    </p:spTree>
    <p:extLst>
      <p:ext uri="{BB962C8B-B14F-4D97-AF65-F5344CB8AC3E}">
        <p14:creationId xmlns:p14="http://schemas.microsoft.com/office/powerpoint/2010/main" val="3468704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7621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Office PowerPoint</Application>
  <PresentationFormat>Breitbild</PresentationFormat>
  <Paragraphs>98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PowerPoint-Präsentation</vt:lpstr>
      <vt:lpstr>Ist Zustand Perske</vt:lpstr>
      <vt:lpstr>SDRAM_Pixelbuffer</vt:lpstr>
      <vt:lpstr>SDRAM_Pixelbuffer_nächste_Zeile</vt:lpstr>
      <vt:lpstr>Debay</vt:lpstr>
      <vt:lpstr>Debay rgb channel</vt:lpstr>
      <vt:lpstr>Gedankenspiel Oster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Oster</dc:creator>
  <cp:lastModifiedBy>Christian Oster</cp:lastModifiedBy>
  <cp:revision>92</cp:revision>
  <dcterms:created xsi:type="dcterms:W3CDTF">2021-04-29T15:24:17Z</dcterms:created>
  <dcterms:modified xsi:type="dcterms:W3CDTF">2021-06-04T11:07:44Z</dcterms:modified>
</cp:coreProperties>
</file>