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91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85" r:id="rId29"/>
    <p:sldId id="282" r:id="rId30"/>
    <p:sldId id="294" r:id="rId31"/>
    <p:sldId id="283" r:id="rId32"/>
    <p:sldId id="284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6144252" y="215241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 descr="Ein Bild, das Unschärfe, Nachthimmel enthält.&#10;&#10;Automatisch generierte Beschreibung">
            <a:extLst>
              <a:ext uri="{FF2B5EF4-FFF2-40B4-BE49-F238E27FC236}">
                <a16:creationId xmlns:a16="http://schemas.microsoft.com/office/drawing/2014/main" id="{BD951CF6-3918-4FB4-A0FA-E53EC0C6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2206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049F39-E7F5-483E-850B-6B78DC50C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19368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34007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23787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5180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1361D5A2-C753-40D4-8528-C2CB6057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9409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B4069D8-36EC-4F9E-BA28-312D2CA7A71C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6" name="Tabelle 22">
            <a:extLst>
              <a:ext uri="{FF2B5EF4-FFF2-40B4-BE49-F238E27FC236}">
                <a16:creationId xmlns:a16="http://schemas.microsoft.com/office/drawing/2014/main" id="{F7E8CBE9-D597-4F92-BF29-F383C85E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228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65FF86F-ED61-4D4F-8980-B5452C743F9E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2CEE69A-CC4A-411C-B679-EF72C2507701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F2C1FDA-AFFF-411A-B946-80060DE1E54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3F56CE-582D-42E8-A670-ED43ABAB65D3}"/>
              </a:ext>
            </a:extLst>
          </p:cNvPr>
          <p:cNvSpPr/>
          <p:nvPr/>
        </p:nvSpPr>
        <p:spPr>
          <a:xfrm>
            <a:off x="7362333" y="1557053"/>
            <a:ext cx="727827" cy="721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Gleich 12">
            <a:extLst>
              <a:ext uri="{FF2B5EF4-FFF2-40B4-BE49-F238E27FC236}">
                <a16:creationId xmlns:a16="http://schemas.microsoft.com/office/drawing/2014/main" id="{6AB6EA05-90A9-4FDB-B764-B66C9B4075E2}"/>
              </a:ext>
            </a:extLst>
          </p:cNvPr>
          <p:cNvSpPr/>
          <p:nvPr/>
        </p:nvSpPr>
        <p:spPr>
          <a:xfrm>
            <a:off x="8269602" y="1637472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07229-48C6-477C-91CD-0C53E063D8A3}"/>
              </a:ext>
            </a:extLst>
          </p:cNvPr>
          <p:cNvSpPr txBox="1"/>
          <p:nvPr/>
        </p:nvSpPr>
        <p:spPr>
          <a:xfrm>
            <a:off x="9077470" y="1467218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899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Kanäle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9F0A609-FDCB-4FEE-880F-1505E8E59B82}"/>
              </a:ext>
            </a:extLst>
          </p:cNvPr>
          <p:cNvCxnSpPr>
            <a:cxnSpLocks/>
          </p:cNvCxnSpPr>
          <p:nvPr/>
        </p:nvCxnSpPr>
        <p:spPr>
          <a:xfrm>
            <a:off x="4633520" y="3429000"/>
            <a:ext cx="954480" cy="15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Ein Bild, das Sportwettkampf, Sport enthält.&#10;&#10;Automatisch generierte Beschreibung">
            <a:extLst>
              <a:ext uri="{FF2B5EF4-FFF2-40B4-BE49-F238E27FC236}">
                <a16:creationId xmlns:a16="http://schemas.microsoft.com/office/drawing/2014/main" id="{51C867BC-A3C4-4100-A474-098B51EB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6" y="2009774"/>
            <a:ext cx="3457575" cy="283845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BB8DD59A-CEBD-4F3A-844D-5326591E587F}"/>
              </a:ext>
            </a:extLst>
          </p:cNvPr>
          <p:cNvSpPr/>
          <p:nvPr/>
        </p:nvSpPr>
        <p:spPr>
          <a:xfrm>
            <a:off x="972186" y="3225798"/>
            <a:ext cx="3457575" cy="406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07EB9C-13F8-41B6-9812-F7E7B8F79FB0}"/>
              </a:ext>
            </a:extLst>
          </p:cNvPr>
          <p:cNvCxnSpPr>
            <a:cxnSpLocks/>
          </p:cNvCxnSpPr>
          <p:nvPr/>
        </p:nvCxnSpPr>
        <p:spPr>
          <a:xfrm>
            <a:off x="7193280" y="3444433"/>
            <a:ext cx="36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82D35E4-166A-4574-B209-43C0A6763FC5}"/>
              </a:ext>
            </a:extLst>
          </p:cNvPr>
          <p:cNvCxnSpPr>
            <a:cxnSpLocks/>
          </p:cNvCxnSpPr>
          <p:nvPr/>
        </p:nvCxnSpPr>
        <p:spPr>
          <a:xfrm flipV="1">
            <a:off x="7193280" y="1974213"/>
            <a:ext cx="0" cy="2838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970F9AC-F153-4B33-BF36-3380A166940B}"/>
              </a:ext>
            </a:extLst>
          </p:cNvPr>
          <p:cNvSpPr txBox="1"/>
          <p:nvPr/>
        </p:nvSpPr>
        <p:spPr>
          <a:xfrm>
            <a:off x="5588000" y="2700939"/>
            <a:ext cx="1579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br>
              <a:rPr lang="de-DE" sz="2800" dirty="0"/>
            </a:br>
            <a:r>
              <a:rPr lang="de-DE" sz="2800" dirty="0"/>
              <a:t>Laplace-gefiltert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B790A74-011E-4186-9020-ADBFF59F568D}"/>
              </a:ext>
            </a:extLst>
          </p:cNvPr>
          <p:cNvSpPr txBox="1"/>
          <p:nvPr/>
        </p:nvSpPr>
        <p:spPr>
          <a:xfrm>
            <a:off x="10935762" y="3252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2CB1C85E-3243-402F-B4A3-9D6E8EE04673}"/>
              </a:ext>
            </a:extLst>
          </p:cNvPr>
          <p:cNvCxnSpPr>
            <a:cxnSpLocks/>
          </p:cNvCxnSpPr>
          <p:nvPr/>
        </p:nvCxnSpPr>
        <p:spPr>
          <a:xfrm>
            <a:off x="7193280" y="2719621"/>
            <a:ext cx="369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25897BA-A665-429B-A031-67F950FFF4F1}"/>
              </a:ext>
            </a:extLst>
          </p:cNvPr>
          <p:cNvSpPr txBox="1"/>
          <p:nvPr/>
        </p:nvSpPr>
        <p:spPr>
          <a:xfrm>
            <a:off x="10935762" y="2565732"/>
            <a:ext cx="11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0B361213-5EE6-4C05-9325-D10E9155B504}"/>
              </a:ext>
            </a:extLst>
          </p:cNvPr>
          <p:cNvSpPr/>
          <p:nvPr/>
        </p:nvSpPr>
        <p:spPr>
          <a:xfrm flipH="1">
            <a:off x="7511840" y="2298851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033DD47-BE61-4EA9-9FD0-9D860EE3DE7B}"/>
              </a:ext>
            </a:extLst>
          </p:cNvPr>
          <p:cNvCxnSpPr>
            <a:cxnSpLocks/>
          </p:cNvCxnSpPr>
          <p:nvPr/>
        </p:nvCxnSpPr>
        <p:spPr>
          <a:xfrm>
            <a:off x="8365281" y="3444433"/>
            <a:ext cx="1289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83B8B1B-3F98-4906-8EBE-BE0809C6F625}"/>
              </a:ext>
            </a:extLst>
          </p:cNvPr>
          <p:cNvSpPr/>
          <p:nvPr/>
        </p:nvSpPr>
        <p:spPr>
          <a:xfrm>
            <a:off x="9646502" y="2298850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990192B-03CD-47D7-9B78-F5CE790A1AB0}"/>
              </a:ext>
            </a:extLst>
          </p:cNvPr>
          <p:cNvCxnSpPr>
            <a:cxnSpLocks/>
          </p:cNvCxnSpPr>
          <p:nvPr/>
        </p:nvCxnSpPr>
        <p:spPr>
          <a:xfrm>
            <a:off x="111252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B765D68-7BD6-4934-8501-D6FBD2FB66A6}"/>
              </a:ext>
            </a:extLst>
          </p:cNvPr>
          <p:cNvCxnSpPr>
            <a:cxnSpLocks/>
          </p:cNvCxnSpPr>
          <p:nvPr/>
        </p:nvCxnSpPr>
        <p:spPr>
          <a:xfrm>
            <a:off x="1311128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18599DA-5A12-4F52-AF84-51F41C472B63}"/>
              </a:ext>
            </a:extLst>
          </p:cNvPr>
          <p:cNvCxnSpPr>
            <a:cxnSpLocks/>
          </p:cNvCxnSpPr>
          <p:nvPr/>
        </p:nvCxnSpPr>
        <p:spPr>
          <a:xfrm>
            <a:off x="3999092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8CE54F27-E1C8-431E-B8C4-2E4168402517}"/>
              </a:ext>
            </a:extLst>
          </p:cNvPr>
          <p:cNvCxnSpPr>
            <a:cxnSpLocks/>
          </p:cNvCxnSpPr>
          <p:nvPr/>
        </p:nvCxnSpPr>
        <p:spPr>
          <a:xfrm>
            <a:off x="419770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4BA80B0-9AEA-408D-8DA8-DD4E24CE508C}"/>
              </a:ext>
            </a:extLst>
          </p:cNvPr>
          <p:cNvSpPr txBox="1"/>
          <p:nvPr/>
        </p:nvSpPr>
        <p:spPr>
          <a:xfrm>
            <a:off x="81750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C241D62-DD50-42B6-B6AA-9D0F4004E889}"/>
              </a:ext>
            </a:extLst>
          </p:cNvPr>
          <p:cNvSpPr txBox="1"/>
          <p:nvPr/>
        </p:nvSpPr>
        <p:spPr>
          <a:xfrm>
            <a:off x="368262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466790B1-ED18-452C-BEBC-284864F5D495}"/>
              </a:ext>
            </a:extLst>
          </p:cNvPr>
          <p:cNvCxnSpPr>
            <a:cxnSpLocks/>
          </p:cNvCxnSpPr>
          <p:nvPr/>
        </p:nvCxnSpPr>
        <p:spPr>
          <a:xfrm>
            <a:off x="7502673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C0E220-B0E8-4FD9-9061-39592C4B178C}"/>
              </a:ext>
            </a:extLst>
          </p:cNvPr>
          <p:cNvCxnSpPr>
            <a:cxnSpLocks/>
          </p:cNvCxnSpPr>
          <p:nvPr/>
        </p:nvCxnSpPr>
        <p:spPr>
          <a:xfrm>
            <a:off x="8340411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43D55B6E-0307-48E2-B9C3-40FFFA8A22AA}"/>
              </a:ext>
            </a:extLst>
          </p:cNvPr>
          <p:cNvSpPr txBox="1"/>
          <p:nvPr/>
        </p:nvSpPr>
        <p:spPr>
          <a:xfrm>
            <a:off x="7487771" y="14035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8E9A492-2879-4563-8F6D-FF9EDACA0960}"/>
              </a:ext>
            </a:extLst>
          </p:cNvPr>
          <p:cNvSpPr txBox="1"/>
          <p:nvPr/>
        </p:nvSpPr>
        <p:spPr>
          <a:xfrm>
            <a:off x="9627651" y="13893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F59C4E7-5599-4F8A-BAFD-A4298D8EEB23}"/>
              </a:ext>
            </a:extLst>
          </p:cNvPr>
          <p:cNvCxnSpPr>
            <a:cxnSpLocks/>
          </p:cNvCxnSpPr>
          <p:nvPr/>
        </p:nvCxnSpPr>
        <p:spPr>
          <a:xfrm>
            <a:off x="9636839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9FE8DAA-DAFA-44D5-B317-5FCE29C2FDCB}"/>
              </a:ext>
            </a:extLst>
          </p:cNvPr>
          <p:cNvCxnSpPr>
            <a:cxnSpLocks/>
          </p:cNvCxnSpPr>
          <p:nvPr/>
        </p:nvCxnSpPr>
        <p:spPr>
          <a:xfrm>
            <a:off x="10474577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3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243746" y="203522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3877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ADA8C66-C44A-4324-8060-8D1BEE676097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83D688-8B31-4274-BDE8-C4A09886CBF4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955E25-4F95-4F07-AFC2-F135BF709871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9DF9B4-A226-4DCF-AD2C-3F1F3088D7D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B98F7CD-3CE0-42D0-858F-BD2B32D997A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87FD604-FCD7-4C40-9943-245CC3423FC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D5457A3-DB06-499C-9B22-8879F2C8947A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9F6FBD5-9AE7-436E-B604-AD8436894F0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E6D55E4-3EC0-46AA-AF2B-AC1704E37AB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ACCBCBE-B756-442C-955C-18997090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AA57C10-5B0B-42AF-9A67-47A0EC62AD2B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D10AEF-C621-466D-8492-9640A029BCA3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8B31DA-8979-4B81-9707-1D3D9AD53DAC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F0BCFD-9B71-491D-84B4-D91E3AF5353D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66A3A5-661D-491E-953F-E3E0196B96DF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8DCDE77-D5D0-4E2E-BB59-76B18B8AE54C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8C78045-9011-41AA-9E77-4CE0F82A6A9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9D57825-6437-4BDA-BEB3-606154EB226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3ED9AF9-D55E-4BCB-81BE-CB194961377D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60B46FD-8BEE-4AE7-B91D-834C6D13319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BF39159-83B3-4D50-878C-0D334B2D81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66E9E43-4702-49FF-8608-34B570B500B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4E205B-6593-4E65-A7F3-39FBCA869994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2D62022-FFC2-4460-BA43-E0CEA8518014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FCE603F-6FC5-4C1D-9DDB-529E45D82F49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1EFC0F4-9E6D-442A-85CB-0A65AC367F45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BF51961D-E8DC-4071-A2EB-573909BFC7D2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B7D343F-EE04-4534-A7DF-EBD47FD0D70B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5BF295-FAD9-408F-BC80-2F74B4EFBBD5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6FB9D72-8F0E-4A7E-BB0B-D38A64DFD1C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F125B9-F856-459D-B3B7-DD566F38B19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7850C6-1D38-4057-AF0C-D09EA912BFD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855E193-45CF-4B91-9619-26012BF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DCC3172-58A5-46C6-BB76-A322F95625BA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3A5BD857-4DDC-4E31-AAD9-4FFD504ED70A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53" name="Tabelle 1026">
            <a:extLst>
              <a:ext uri="{FF2B5EF4-FFF2-40B4-BE49-F238E27FC236}">
                <a16:creationId xmlns:a16="http://schemas.microsoft.com/office/drawing/2014/main" id="{E1BEBE71-D717-4924-A56F-D87A5250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0352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54" name="Textfeld 53">
            <a:extLst>
              <a:ext uri="{FF2B5EF4-FFF2-40B4-BE49-F238E27FC236}">
                <a16:creationId xmlns:a16="http://schemas.microsoft.com/office/drawing/2014/main" id="{C0F23FE8-1915-401F-B8FF-80106F10EDD1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56EC6B3-BDC2-4FDC-B9A7-0696DC1FC973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57C528F1-E120-4060-94C1-86801EDC1199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3DC9C7-3E4E-4346-8673-5B8C655CDDA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7AD5B8F-E9A6-4CA3-8EE5-F02FAB6CC970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1B7356C-B000-4F89-B120-80C4FFA1862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87E2F2D-1ECD-4091-A7E8-C575D0B4786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9D25BBF-A30F-4C17-9FEF-DE5EE711D3D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3968F49-A333-4F69-9EF3-3FB75FFADC8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910CEE0-4AE4-441C-A2E7-4DD5BD982C56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9D4B3D8F-DD4F-4BE3-8AF3-F0A94AAFA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B8E56E6F-60F8-41A5-A579-84894032D6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B2D5065-3564-47D0-8949-41EAE8F906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C00526A-4716-46EB-BCAF-B1FFABF2380F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1148D2A-6922-4EA2-8809-47B67CDE25B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1F6E2A1-5212-46A2-B1DA-D62FBD30E8BF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5B922A0-FA58-409F-B622-8C0755E3333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88A95C6-5F26-4426-A1AD-724A5EB57E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D91D913-55CE-4CF8-8C95-77D7A5A4238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C0D2B0C-4FB9-459F-B9F2-8FFA585B32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F6D4A9C-9C8E-4799-A37C-AEE31BD44C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DBDAE027-E849-4474-92D1-1CAE05EAA3AF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6A130F-A6F0-44CD-A431-53DEB44D94D0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6AD06A-E8F0-40D4-86CA-0DBB2F213F87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61B8502-7780-47B9-BEC9-97E4EC2DC6A6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B27F23-D1CA-49E6-9083-65E969AC09E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D139F2D-9625-4949-80D1-72447957ED37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594BA37-E39F-4C95-B7F6-28E87314A18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1EFA613-3394-40A8-8B6F-B2556D2DB20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8B6AB68-41E7-4B80-9B60-49CD7AEF863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A9151FA-A10E-4D6A-9EF1-9E678315E70D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7434C96-4C50-4AF0-8B11-096CC82F0C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2FB03E5-8F1A-4141-9BA2-D882B739D6C1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00AA6DA-379A-4E37-95D3-7F260C12C0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7DB6838-2E9C-4DD4-9CD3-3EE56F34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4271272D-3500-4EC7-A400-D166333900F6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09EEF18-CB52-4AD5-BF7E-C08106AC64F4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C1C4B3B-D6E5-49D2-8DFE-F374CE2BA48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8D2E7C-9F7D-4D09-9255-9F3F427422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08231E0-2F80-49F8-B0D2-C60270E98D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31390C7-85DE-41B3-9B9E-181E8687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8DB2A88B-7F7E-40B4-9EB7-4C15C5586C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178F6DCC-51B1-4B12-B7E9-BE87985F5C74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D550F74D-8676-48B2-977F-F7311AE53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95A684F-B9FC-4B85-812D-8EE217C5AFA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5A352DAD-769D-40DE-8AC4-797B59F341F8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42424BA-09A1-427A-8F29-85C91D906C2B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83C2783-A478-4ED8-A96B-EDDA40E47C56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373EB5A4-31C8-4485-B487-D15C4914BEDB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0C7B8BF-10E5-444E-A0D1-14393464D0E9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5A0A002-62DE-4D3D-B3B8-BD9768FAD583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B98B0D1-0714-4576-B26C-0194526040C8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4190B74-6D9D-453E-A627-F1C39B73F79B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A6189E-4E5B-4630-BBDA-9974CC092942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34B88628-4A37-4C20-A189-48BFF7CCBB6F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B6C260BE-516C-4A26-832B-EA54E625142C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AE91DCE0-D1E8-4E26-B867-B776417C4B71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B2363339-4E59-4B6A-9E99-FAEFEA2928D3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F4D5903-A715-469E-9AAD-28E3055F256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2670579F-D69E-4683-A362-44C81E32FC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4D6EE567-DECF-4EC9-9206-C225F285CFA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C67A1EC-9B6F-46BC-B345-135B8F79157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6BA3476C-52BD-414D-A3D9-25A0793F4B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8EF0510D-E637-484F-B4F9-7AFB0BC0E3B7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0DB555ED-8D59-4806-A5B1-423CE8A22EF4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68F0ACD-C83F-4D62-9951-C8D1C02905F9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1BC3E222-AB33-4FF5-AD7F-9C656BCBE785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AECEE761-0B24-4AE9-84F5-0480C7DFC46A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B7AD337-9608-4C14-8B3E-DBCCA6DD1E3A}"/>
              </a:ext>
            </a:extLst>
          </p:cNvPr>
          <p:cNvCxnSpPr>
            <a:cxnSpLocks/>
          </p:cNvCxnSpPr>
          <p:nvPr/>
        </p:nvCxnSpPr>
        <p:spPr>
          <a:xfrm>
            <a:off x="4554200" y="1371932"/>
            <a:ext cx="122028" cy="1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2BF0EF3-A56B-4450-8E1E-7EBBDC902049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4DF238A-D2B8-438E-B8BF-AF6FD049669D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0928BCD9-32EA-4B58-8722-4935A4E1443E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1D00EF77-6A0E-40D5-99E6-6E23DABED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>
                <a:extLst>
                  <a:ext uri="{FF2B5EF4-FFF2-40B4-BE49-F238E27FC236}">
                    <a16:creationId xmlns:a16="http://schemas.microsoft.com/office/drawing/2014/main" id="{3137BF76-6F35-46DA-B53F-A05A5C0AE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CC1EF25-42FD-460F-896C-8D15A54E3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7A198D53-2C2E-4025-A3B6-A474FB2267D5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0F816173-847E-4E2B-8865-E5A69E39AE06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8FA2AD21-EABC-4092-9596-12E9749BC0A7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4D8B96C9-F1AD-416A-BD07-1BFFA1D7B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9E1ECEBE-8355-4BF1-AFE1-EB8781094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B3D450D-1836-4C54-AC57-A9F2F1A6B83C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C7416C20-F6A7-4291-B79D-2CAAF60A96F2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FB20DCC-C776-41C4-BF77-2210A89D9DC4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A9A3481E-7C4D-480C-ACE3-34C93F7B4888}"/>
              </a:ext>
            </a:extLst>
          </p:cNvPr>
          <p:cNvCxnSpPr>
            <a:cxnSpLocks/>
          </p:cNvCxnSpPr>
          <p:nvPr/>
        </p:nvCxnSpPr>
        <p:spPr>
          <a:xfrm>
            <a:off x="4572037" y="1377924"/>
            <a:ext cx="1288705" cy="12464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1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C17C1ED-AF59-444D-AA0B-467840BA980B}"/>
              </a:ext>
            </a:extLst>
          </p:cNvPr>
          <p:cNvSpPr txBox="1"/>
          <p:nvPr/>
        </p:nvSpPr>
        <p:spPr>
          <a:xfrm>
            <a:off x="6258418" y="44625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475E31F-1364-443F-B546-F70104F168D4}"/>
              </a:ext>
            </a:extLst>
          </p:cNvPr>
          <p:cNvSpPr txBox="1"/>
          <p:nvPr/>
        </p:nvSpPr>
        <p:spPr>
          <a:xfrm>
            <a:off x="6966371" y="40179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Breitbild</PresentationFormat>
  <Paragraphs>574</Paragraphs>
  <Slides>36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584</cp:revision>
  <dcterms:created xsi:type="dcterms:W3CDTF">2021-06-10T09:30:23Z</dcterms:created>
  <dcterms:modified xsi:type="dcterms:W3CDTF">2021-08-29T16:20:30Z</dcterms:modified>
</cp:coreProperties>
</file>