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90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8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2" r:id="rId27"/>
    <p:sldId id="283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996-48B4-440D-9ECD-2177E38BB3C8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557-297C-4C41-A2C8-E45CD81C4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3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92" y="2446877"/>
            <a:ext cx="3486324" cy="1964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3837282" y="2337083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6055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60618CE-9D47-447F-B225-6B41632723A4}"/>
              </a:ext>
            </a:extLst>
          </p:cNvPr>
          <p:cNvSpPr txBox="1"/>
          <p:nvPr/>
        </p:nvSpPr>
        <p:spPr>
          <a:xfrm>
            <a:off x="6263861" y="2152417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506200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  <a:p>
            <a:pPr algn="ctr"/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B5CEC6-7647-4571-A6D2-E9103D6A4C08}"/>
              </a:ext>
            </a:extLst>
          </p:cNvPr>
          <p:cNvGrpSpPr/>
          <p:nvPr/>
        </p:nvGrpSpPr>
        <p:grpSpPr>
          <a:xfrm>
            <a:off x="2891205" y="3142528"/>
            <a:ext cx="756869" cy="513975"/>
            <a:chOff x="4777156" y="2521738"/>
            <a:chExt cx="756869" cy="5139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7B1C53D-80EC-4D9D-AB4C-023DE4682B56}"/>
                </a:ext>
              </a:extLst>
            </p:cNvPr>
            <p:cNvSpPr/>
            <p:nvPr/>
          </p:nvSpPr>
          <p:spPr>
            <a:xfrm>
              <a:off x="4860663" y="2521738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33A7F0D-FA21-43B1-8F0F-EAE72CFF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2778725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0AA1B82-5790-4AD6-B0CF-CADB32FF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6" y="2654159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C1C481-68A7-4EC3-A7C8-E2E5E430F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7" y="2875617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0F4889A-2E4E-48EF-BECA-F0549E3D7C67}"/>
                </a:ext>
              </a:extLst>
            </p:cNvPr>
            <p:cNvSpPr/>
            <p:nvPr/>
          </p:nvSpPr>
          <p:spPr>
            <a:xfrm>
              <a:off x="5246369" y="27558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51F8E3B-0B5D-4251-9A64-C7948070CFF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023735" y="2654159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F3A598C-02D9-4F0A-8F01-B977809D8208}"/>
                </a:ext>
              </a:extLst>
            </p:cNvPr>
            <p:cNvSpPr/>
            <p:nvPr/>
          </p:nvSpPr>
          <p:spPr>
            <a:xfrm>
              <a:off x="4990875" y="26313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A3DDA9A-F5EC-40E5-B1B6-F6AFC6736ED6}"/>
                </a:ext>
              </a:extLst>
            </p:cNvPr>
            <p:cNvSpPr/>
            <p:nvPr/>
          </p:nvSpPr>
          <p:spPr>
            <a:xfrm>
              <a:off x="4990875" y="2852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EA8C36D8-D4D5-4637-AC40-2A6CCEDBC9EE}"/>
                </a:ext>
              </a:extLst>
            </p:cNvPr>
            <p:cNvSpPr/>
            <p:nvPr/>
          </p:nvSpPr>
          <p:spPr>
            <a:xfrm>
              <a:off x="4984446" y="2701691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F5E0FD0-71AF-43C2-BBC6-CEB1E9C5DA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5012086" y="2794891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53C2877-977F-40C8-8FF1-FF9D2B879DC2}"/>
              </a:ext>
            </a:extLst>
          </p:cNvPr>
          <p:cNvGrpSpPr/>
          <p:nvPr/>
        </p:nvGrpSpPr>
        <p:grpSpPr>
          <a:xfrm>
            <a:off x="4506519" y="2962575"/>
            <a:ext cx="786482" cy="513975"/>
            <a:chOff x="4506519" y="2962575"/>
            <a:chExt cx="786482" cy="513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074B6CA-AF20-48DC-B52C-EC82E58128A4}"/>
                </a:ext>
              </a:extLst>
            </p:cNvPr>
            <p:cNvSpPr/>
            <p:nvPr/>
          </p:nvSpPr>
          <p:spPr>
            <a:xfrm>
              <a:off x="4613013" y="2962575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439FD2-8B0C-4781-9FCD-329D30C2A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38" y="3219562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4E5137-909C-4B8B-9088-628D42460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6" y="3094996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FCA2F57-6E6F-4CE4-82F2-4974D5C9DA74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7" y="3316454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381479C-597C-431C-89F2-FEB1DE0C1DD0}"/>
                </a:ext>
              </a:extLst>
            </p:cNvPr>
            <p:cNvSpPr/>
            <p:nvPr/>
          </p:nvSpPr>
          <p:spPr>
            <a:xfrm>
              <a:off x="4998719" y="31967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86493E-5579-4AAF-9516-ECC95865AC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776085" y="3094996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BF0A17C-2A85-4064-8337-D211E0490B14}"/>
                </a:ext>
              </a:extLst>
            </p:cNvPr>
            <p:cNvSpPr/>
            <p:nvPr/>
          </p:nvSpPr>
          <p:spPr>
            <a:xfrm>
              <a:off x="4743225" y="3072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4469621-6299-4A3F-A6F3-237F35655800}"/>
                </a:ext>
              </a:extLst>
            </p:cNvPr>
            <p:cNvSpPr/>
            <p:nvPr/>
          </p:nvSpPr>
          <p:spPr>
            <a:xfrm>
              <a:off x="4743225" y="32935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: nach rechts gekrümmt 24">
              <a:extLst>
                <a:ext uri="{FF2B5EF4-FFF2-40B4-BE49-F238E27FC236}">
                  <a16:creationId xmlns:a16="http://schemas.microsoft.com/office/drawing/2014/main" id="{2D798B79-6965-4357-9BC1-777FA49E3FD4}"/>
                </a:ext>
              </a:extLst>
            </p:cNvPr>
            <p:cNvSpPr/>
            <p:nvPr/>
          </p:nvSpPr>
          <p:spPr>
            <a:xfrm>
              <a:off x="4736796" y="3142528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33EA51D-4326-4306-8981-2A999E12D6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764436" y="3235728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43D0856-4463-4B91-A90F-CAD46B438352}"/>
                </a:ext>
              </a:extLst>
            </p:cNvPr>
            <p:cNvSpPr/>
            <p:nvPr/>
          </p:nvSpPr>
          <p:spPr>
            <a:xfrm>
              <a:off x="4510590" y="306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457E4B-E364-46E1-9B46-FAF6F3E3DB94}"/>
                </a:ext>
              </a:extLst>
            </p:cNvPr>
            <p:cNvSpPr/>
            <p:nvPr/>
          </p:nvSpPr>
          <p:spPr>
            <a:xfrm>
              <a:off x="4506519" y="32935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6D918A4-54C5-4192-B6BA-C44510A08D53}"/>
                </a:ext>
              </a:extLst>
            </p:cNvPr>
            <p:cNvSpPr/>
            <p:nvPr/>
          </p:nvSpPr>
          <p:spPr>
            <a:xfrm>
              <a:off x="5247282" y="31967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81102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1944720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3078413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424409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779479" y="368982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13172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36965" y="775080"/>
            <a:ext cx="381639" cy="45987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1613795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084263" y="3688221"/>
            <a:ext cx="149120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98492" y="3498389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575465" y="433719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575464" y="326367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7026755" y="547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965" y="3400505"/>
            <a:ext cx="880311" cy="183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D508B753-5367-4467-9811-CCF74E462E9D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flipH="1" flipV="1">
            <a:off x="6992844" y="4112764"/>
            <a:ext cx="1" cy="2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8C9FB0-CE99-4175-AACF-24BF1AC49C08}"/>
              </a:ext>
            </a:extLst>
          </p:cNvPr>
          <p:cNvCxnSpPr/>
          <p:nvPr/>
        </p:nvCxnSpPr>
        <p:spPr>
          <a:xfrm>
            <a:off x="7410223" y="3683055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5D913B1-3487-4CBF-864B-B32B4A6917F1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0" cy="105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075F749-1F23-4A05-876C-776B504939C5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115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0E3771D-46CA-4FBD-A4B3-9B2C458ED775}"/>
              </a:ext>
            </a:extLst>
          </p:cNvPr>
          <p:cNvCxnSpPr>
            <a:cxnSpLocks/>
          </p:cNvCxnSpPr>
          <p:nvPr/>
        </p:nvCxnSpPr>
        <p:spPr>
          <a:xfrm>
            <a:off x="7554357" y="3142695"/>
            <a:ext cx="10663" cy="2622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F1EC7AF-1A7F-486E-AFA0-92AD3CD6C6A6}"/>
              </a:ext>
            </a:extLst>
          </p:cNvPr>
          <p:cNvCxnSpPr>
            <a:cxnSpLocks/>
          </p:cNvCxnSpPr>
          <p:nvPr/>
        </p:nvCxnSpPr>
        <p:spPr>
          <a:xfrm flipH="1">
            <a:off x="4053636" y="5765452"/>
            <a:ext cx="3497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824F804-EB3E-4ADE-92E2-FB7DC67C32CC}"/>
              </a:ext>
            </a:extLst>
          </p:cNvPr>
          <p:cNvCxnSpPr>
            <a:cxnSpLocks/>
          </p:cNvCxnSpPr>
          <p:nvPr/>
        </p:nvCxnSpPr>
        <p:spPr>
          <a:xfrm flipH="1" flipV="1">
            <a:off x="4073350" y="4193539"/>
            <a:ext cx="5284" cy="1571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62635A6-47B2-47DC-8445-0DF2279D23C7}"/>
              </a:ext>
            </a:extLst>
          </p:cNvPr>
          <p:cNvCxnSpPr>
            <a:cxnSpLocks/>
          </p:cNvCxnSpPr>
          <p:nvPr/>
        </p:nvCxnSpPr>
        <p:spPr>
          <a:xfrm flipH="1">
            <a:off x="4078634" y="4184169"/>
            <a:ext cx="2331368" cy="1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47080C5-C9F0-4EB5-990B-9E3FAE9E66A2}"/>
              </a:ext>
            </a:extLst>
          </p:cNvPr>
          <p:cNvGrpSpPr/>
          <p:nvPr/>
        </p:nvGrpSpPr>
        <p:grpSpPr>
          <a:xfrm>
            <a:off x="4195283" y="4331892"/>
            <a:ext cx="1994459" cy="1325564"/>
            <a:chOff x="8656320" y="4008120"/>
            <a:chExt cx="2394684" cy="1430207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D556B7F9-1B1C-4A9F-AF43-29A561822E12}"/>
                </a:ext>
              </a:extLst>
            </p:cNvPr>
            <p:cNvSpPr/>
            <p:nvPr/>
          </p:nvSpPr>
          <p:spPr>
            <a:xfrm>
              <a:off x="8656320" y="4008120"/>
              <a:ext cx="2394684" cy="14302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err="1"/>
                <a:t>or</a:t>
              </a:r>
              <a:endParaRPr lang="de-DE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4E718CA-1C11-4524-8A83-E40B2A3522C1}"/>
                </a:ext>
              </a:extLst>
            </p:cNvPr>
            <p:cNvSpPr/>
            <p:nvPr/>
          </p:nvSpPr>
          <p:spPr>
            <a:xfrm>
              <a:off x="8749764" y="4341163"/>
              <a:ext cx="963767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78BE183-F328-4110-8EBD-16D9AE0A822F}"/>
                </a:ext>
              </a:extLst>
            </p:cNvPr>
            <p:cNvSpPr/>
            <p:nvPr/>
          </p:nvSpPr>
          <p:spPr>
            <a:xfrm>
              <a:off x="10061269" y="4348339"/>
              <a:ext cx="912111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DETECTION_CONV</a:t>
              </a:r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F89BDC4-1D44-4534-9956-19E4075E6F0A}"/>
                </a:ext>
              </a:extLst>
            </p:cNvPr>
            <p:cNvSpPr txBox="1"/>
            <p:nvPr/>
          </p:nvSpPr>
          <p:spPr>
            <a:xfrm>
              <a:off x="8774704" y="4064767"/>
              <a:ext cx="2140932" cy="298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DETECTION ALGORITHMS</a:t>
              </a:r>
            </a:p>
          </p:txBody>
        </p:sp>
      </p:grp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80FD46F-3741-4FF0-894D-2A5C93FA33E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9740" y="4760308"/>
            <a:ext cx="385725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922F9AB-65F1-4172-9581-E70E9AFCB59B}"/>
              </a:ext>
            </a:extLst>
          </p:cNvPr>
          <p:cNvCxnSpPr/>
          <p:nvPr/>
        </p:nvCxnSpPr>
        <p:spPr>
          <a:xfrm>
            <a:off x="5244317" y="3689820"/>
            <a:ext cx="0" cy="6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Office PowerPoint</Application>
  <PresentationFormat>Breitbild</PresentationFormat>
  <Paragraphs>492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PowerPoint-Präsentation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560</cp:revision>
  <dcterms:created xsi:type="dcterms:W3CDTF">2021-06-10T09:30:23Z</dcterms:created>
  <dcterms:modified xsi:type="dcterms:W3CDTF">2021-08-24T18:29:42Z</dcterms:modified>
</cp:coreProperties>
</file>