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47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2" y="2362070"/>
            <a:ext cx="3486324" cy="21338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761957" y="228084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8592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373035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157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R[0..7]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658840" y="3288040"/>
            <a:ext cx="76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27365" y="2515372"/>
            <a:ext cx="130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844998" y="3059188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35775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4E718CA-1C11-4524-8A83-E40B2A3522C1}"/>
              </a:ext>
            </a:extLst>
          </p:cNvPr>
          <p:cNvSpPr/>
          <p:nvPr/>
        </p:nvSpPr>
        <p:spPr>
          <a:xfrm>
            <a:off x="5409781" y="446761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DETECTION_CONV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32C779-1B6B-4EF4-9487-FF4A4A483612}"/>
              </a:ext>
            </a:extLst>
          </p:cNvPr>
          <p:cNvCxnSpPr>
            <a:cxnSpLocks/>
          </p:cNvCxnSpPr>
          <p:nvPr/>
        </p:nvCxnSpPr>
        <p:spPr>
          <a:xfrm rot="5400000">
            <a:off x="5711294" y="435175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E466C72-390B-4B43-848E-76003521DBAC}"/>
              </a:ext>
            </a:extLst>
          </p:cNvPr>
          <p:cNvCxnSpPr>
            <a:cxnSpLocks/>
          </p:cNvCxnSpPr>
          <p:nvPr/>
        </p:nvCxnSpPr>
        <p:spPr>
          <a:xfrm>
            <a:off x="6244540" y="4902718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476271" y="447817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481678" y="338679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14F97E-8737-4BF9-BBDA-656E7D254296}"/>
              </a:ext>
            </a:extLst>
          </p:cNvPr>
          <p:cNvCxnSpPr>
            <a:cxnSpLocks/>
          </p:cNvCxnSpPr>
          <p:nvPr/>
        </p:nvCxnSpPr>
        <p:spPr>
          <a:xfrm>
            <a:off x="7304850" y="3811341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9813A85-FCCD-4867-A56D-A463B25875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7784" y="436231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Form 15">
            <a:extLst>
              <a:ext uri="{FF2B5EF4-FFF2-40B4-BE49-F238E27FC236}">
                <a16:creationId xmlns:a16="http://schemas.microsoft.com/office/drawing/2014/main" id="{277D193A-5B94-4E0F-B811-E95C91904751}"/>
              </a:ext>
            </a:extLst>
          </p:cNvPr>
          <p:cNvSpPr/>
          <p:nvPr/>
        </p:nvSpPr>
        <p:spPr>
          <a:xfrm rot="16200000">
            <a:off x="5333922" y="3311020"/>
            <a:ext cx="2045901" cy="2106706"/>
          </a:xfrm>
          <a:prstGeom prst="corner">
            <a:avLst>
              <a:gd name="adj1" fmla="val 50000"/>
              <a:gd name="adj2" fmla="val 530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4725451" y="50579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stCxn id="38" idx="2"/>
            <a:endCxn id="62" idx="1"/>
          </p:cNvCxnSpPr>
          <p:nvPr/>
        </p:nvCxnSpPr>
        <p:spPr>
          <a:xfrm rot="16200000" flipH="1">
            <a:off x="4141445" y="3623821"/>
            <a:ext cx="654675" cy="188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Breitbild</PresentationFormat>
  <Paragraphs>481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532</cp:revision>
  <dcterms:created xsi:type="dcterms:W3CDTF">2021-06-10T09:30:23Z</dcterms:created>
  <dcterms:modified xsi:type="dcterms:W3CDTF">2021-08-09T05:23:24Z</dcterms:modified>
</cp:coreProperties>
</file>