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B9D43-DE4D-453D-A183-484038CB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A39CA-61FB-4703-B857-7B014BF3B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774A-997F-4FD8-937B-57BF97A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8299A-5663-4048-9C53-A2D413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DEC24-DC0E-47BB-A170-46F5F37C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9C64-3F5D-46F4-A915-543A69B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42669B-1BCB-4B59-BADD-41C48C857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A21B6-C508-4E61-96FA-564C723F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1AC7-A8E9-4FAC-A369-4A1B0EB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A2C02-5B20-4417-8E90-90B7069E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39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61DCE2-E023-4F75-B0A0-0C209EFBD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E5D0CF-0F15-4F15-9DEF-3A15D255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43B68-77AB-479F-8F5A-A6FE7E77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B67A8-0291-4FB4-9143-383C99D9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7E640-CA91-4170-BF60-0481D772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4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851F-CEB0-4DA8-9C5C-CF957457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DDDAF-E82B-4A40-9AD5-9366E35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3632B-EF7F-4C08-AD67-D070078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A83E3-0191-4DB4-B641-B6D36922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16C4D-DD08-450D-8FFE-1EFFDF6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7BCF-2ECD-4AEA-8834-DC00E17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FB923-8291-4E59-9245-CD0E4C18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B93D5-3823-4639-B127-96E8E611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0F244-432C-4189-AA1A-06C79F17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61547-FF6D-44AD-8FCE-8D4B243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27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EEF76-71CD-4ED8-8F4D-3CF076A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E61F5-9B06-42BD-A050-55A28B3EF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51B82-C050-49A6-B910-AC81E89D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C1A4BA-05A8-4A39-BB72-53116D37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848A2-A865-4131-B562-1AEF42F0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65479-B47A-4EAB-84F3-345D1D94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3B17-2D48-487E-BF88-0FCE217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64545-224B-4977-8641-ECEEC9F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5D8C8-0FE2-44F3-8C0B-9B760EB0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8E7724-FF37-4326-82CB-C37485FDD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3DD000-64F1-417C-B561-6DD7D48F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4C33FC-5FF9-4422-AD55-3D592323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6803A2-DBDE-406D-BA08-0947A2EA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CFCBF9-A5D0-4275-85D8-7DE992B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EDA86-925A-4E20-ABA6-CF91E922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E620B4-0F49-4251-A1A9-BEB5957A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361B28-1857-4187-B773-3B1935B3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25376B-6B6C-4912-BC87-2563C775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6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B136D0-4840-454D-9BD9-9104BF0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129A0-F3CC-4D57-AE45-59A125CC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37C15-7ACA-42A1-835E-0615D39F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641F-E4FF-48D5-B6E0-0A410A69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D2F0-2F9B-44EB-BECF-11BB729C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F086B9-425C-4C88-89CF-13C521A8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D3E0A3-F246-4D63-BDC5-3E43DC09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AE5EE2-5333-4B39-923E-793F03D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55BCC-2D19-4859-87F4-3DE90D8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CA5A-C274-4629-8A5D-A5FAC7E7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A1F45C-B6F4-4F1C-B339-FFA3211D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60B8F5-CAF8-4B0D-B44F-AE798C8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608A09-29C0-42D9-B9B9-00134B28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3D82DC-1688-4F7C-8E27-2C70B63B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2EF21-BB4D-4E60-B05A-9EC95A9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8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E41F4C-4AA9-47BF-9C35-31F7321B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82571-A05A-4EC6-90F4-EC776286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C62BB-69E9-43F9-965D-DE46298D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FA01-130F-4525-BEFA-89B24280C859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D6838-EADF-43D0-B716-2490E422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49D24-B3CD-4EF1-9EB2-2FE68D80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3D20-FCEE-499B-A071-63658A041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0DA969-1215-407D-AAEC-8BAF139F65A3}"/>
              </a:ext>
            </a:extLst>
          </p:cNvPr>
          <p:cNvSpPr/>
          <p:nvPr/>
        </p:nvSpPr>
        <p:spPr>
          <a:xfrm>
            <a:off x="665826" y="1120806"/>
            <a:ext cx="2139518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cameralink_tapping_base</a:t>
            </a:r>
            <a:r>
              <a:rPr lang="de-DE" dirty="0"/>
              <a:t>(Datenaufbereitung)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4FCC609-CFAC-4584-943F-590425370F78}"/>
              </a:ext>
            </a:extLst>
          </p:cNvPr>
          <p:cNvSpPr/>
          <p:nvPr/>
        </p:nvSpPr>
        <p:spPr>
          <a:xfrm>
            <a:off x="2986592" y="1440402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F39660-1756-4867-A2FA-67E783B30725}"/>
              </a:ext>
            </a:extLst>
          </p:cNvPr>
          <p:cNvSpPr/>
          <p:nvPr/>
        </p:nvSpPr>
        <p:spPr>
          <a:xfrm>
            <a:off x="4321936" y="1215558"/>
            <a:ext cx="2370338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camera_data_mux_gen</a:t>
            </a:r>
            <a:r>
              <a:rPr lang="de-DE" dirty="0"/>
              <a:t>(Datenaufbereitung)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6F4D0E-939E-4D9E-923A-D6A326A8FA66}"/>
              </a:ext>
            </a:extLst>
          </p:cNvPr>
          <p:cNvSpPr txBox="1"/>
          <p:nvPr/>
        </p:nvSpPr>
        <p:spPr>
          <a:xfrm>
            <a:off x="2329913" y="603629"/>
            <a:ext cx="262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Pixel, Bildzeile oder Bild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B05430C-A4B5-4CDF-918D-CA71DB5533B5}"/>
              </a:ext>
            </a:extLst>
          </p:cNvPr>
          <p:cNvCxnSpPr>
            <a:stCxn id="5" idx="1"/>
            <a:endCxn id="7" idx="2"/>
          </p:cNvCxnSpPr>
          <p:nvPr/>
        </p:nvCxnSpPr>
        <p:spPr>
          <a:xfrm flipV="1">
            <a:off x="2986592" y="972961"/>
            <a:ext cx="655508" cy="84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DA4F44C1-979A-4185-A411-D23C2E5E0539}"/>
              </a:ext>
            </a:extLst>
          </p:cNvPr>
          <p:cNvSpPr/>
          <p:nvPr/>
        </p:nvSpPr>
        <p:spPr>
          <a:xfrm>
            <a:off x="8541797" y="1209582"/>
            <a:ext cx="2370338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SDRAM_Write_Buffer_gen</a:t>
            </a:r>
            <a:r>
              <a:rPr lang="de-DE" dirty="0"/>
              <a:t>(</a:t>
            </a:r>
            <a:r>
              <a:rPr lang="de-DE" dirty="0" err="1"/>
              <a:t>Persistierung</a:t>
            </a:r>
            <a:r>
              <a:rPr lang="de-DE" dirty="0"/>
              <a:t> in SDRAM)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FAE2209-1306-4A9D-AB32-3DA7E7C372C3}"/>
              </a:ext>
            </a:extLst>
          </p:cNvPr>
          <p:cNvSpPr/>
          <p:nvPr/>
        </p:nvSpPr>
        <p:spPr>
          <a:xfrm>
            <a:off x="7039987" y="1440402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21383A3-FB6D-4EE8-8825-60BCA16C12C6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7039987" y="1058662"/>
            <a:ext cx="747979" cy="75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0AF2CAE-3821-416F-B26E-BADCDBC99EF9}"/>
              </a:ext>
            </a:extLst>
          </p:cNvPr>
          <p:cNvSpPr txBox="1"/>
          <p:nvPr/>
        </p:nvSpPr>
        <p:spPr>
          <a:xfrm>
            <a:off x="6507331" y="689330"/>
            <a:ext cx="371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Pixel in DATA, X/Y-Koordinate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6ED1B11-B568-41CC-A7E8-534BD972C1FB}"/>
              </a:ext>
            </a:extLst>
          </p:cNvPr>
          <p:cNvSpPr/>
          <p:nvPr/>
        </p:nvSpPr>
        <p:spPr>
          <a:xfrm rot="5400000">
            <a:off x="9149918" y="2877106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6991287-BE62-42B9-B8C3-1BD39D6990D9}"/>
              </a:ext>
            </a:extLst>
          </p:cNvPr>
          <p:cNvSpPr/>
          <p:nvPr/>
        </p:nvSpPr>
        <p:spPr>
          <a:xfrm>
            <a:off x="8271025" y="3954032"/>
            <a:ext cx="2911882" cy="152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A5626B0-7780-44DF-AE3C-9105F443197D}"/>
              </a:ext>
            </a:extLst>
          </p:cNvPr>
          <p:cNvSpPr/>
          <p:nvPr/>
        </p:nvSpPr>
        <p:spPr>
          <a:xfrm rot="16200000">
            <a:off x="1158536" y="2857753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3EF51DC-F334-45B6-A996-094E281D048A}"/>
              </a:ext>
            </a:extLst>
          </p:cNvPr>
          <p:cNvSpPr/>
          <p:nvPr/>
        </p:nvSpPr>
        <p:spPr>
          <a:xfrm>
            <a:off x="279643" y="3954032"/>
            <a:ext cx="2911882" cy="152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Cameralink</a:t>
            </a:r>
            <a:r>
              <a:rPr lang="de-DE" dirty="0"/>
              <a:t> Interface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2FAD660-56E4-4955-A32F-937D319DB728}"/>
              </a:ext>
            </a:extLst>
          </p:cNvPr>
          <p:cNvSpPr txBox="1"/>
          <p:nvPr/>
        </p:nvSpPr>
        <p:spPr>
          <a:xfrm>
            <a:off x="181381" y="136188"/>
            <a:ext cx="38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</a:t>
            </a:r>
            <a:r>
              <a:rPr lang="de-DE" b="1" u="sng" dirty="0" err="1"/>
              <a:t>Camerlink</a:t>
            </a:r>
            <a:r>
              <a:rPr lang="de-DE" b="1" u="sng" dirty="0"/>
              <a:t> Daten zu SDRAM:</a:t>
            </a:r>
          </a:p>
        </p:txBody>
      </p:sp>
    </p:spTree>
    <p:extLst>
      <p:ext uri="{BB962C8B-B14F-4D97-AF65-F5344CB8AC3E}">
        <p14:creationId xmlns:p14="http://schemas.microsoft.com/office/powerpoint/2010/main" val="21380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2B2BD1-9D16-4181-B325-6EE6703A82ED}"/>
              </a:ext>
            </a:extLst>
          </p:cNvPr>
          <p:cNvSpPr/>
          <p:nvPr/>
        </p:nvSpPr>
        <p:spPr>
          <a:xfrm>
            <a:off x="605158" y="1204235"/>
            <a:ext cx="155211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Memory Access Controller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12D7917-CF5A-420C-B3A2-11EC8F941550}"/>
              </a:ext>
            </a:extLst>
          </p:cNvPr>
          <p:cNvSpPr/>
          <p:nvPr/>
        </p:nvSpPr>
        <p:spPr>
          <a:xfrm rot="16200000">
            <a:off x="4040810" y="2479090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7FFE23-EFAF-4F8B-97D7-0D43356A2CD1}"/>
              </a:ext>
            </a:extLst>
          </p:cNvPr>
          <p:cNvSpPr/>
          <p:nvPr/>
        </p:nvSpPr>
        <p:spPr>
          <a:xfrm>
            <a:off x="3664990" y="3654646"/>
            <a:ext cx="1981200" cy="1237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8BAF83-1885-4A28-BB12-AF9274B1B0D2}"/>
              </a:ext>
            </a:extLst>
          </p:cNvPr>
          <p:cNvSpPr/>
          <p:nvPr/>
        </p:nvSpPr>
        <p:spPr>
          <a:xfrm>
            <a:off x="3664990" y="1204235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Sdram_controller_latency1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0B5166-42BF-4615-AA02-CF80A3A346BC}"/>
              </a:ext>
            </a:extLst>
          </p:cNvPr>
          <p:cNvSpPr/>
          <p:nvPr/>
        </p:nvSpPr>
        <p:spPr>
          <a:xfrm>
            <a:off x="2334084" y="1319645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C47DB2F-99A6-46CE-A256-C36325EB091C}"/>
              </a:ext>
            </a:extLst>
          </p:cNvPr>
          <p:cNvSpPr/>
          <p:nvPr/>
        </p:nvSpPr>
        <p:spPr>
          <a:xfrm rot="1667668">
            <a:off x="5961111" y="1925924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EE30508-967E-438D-8D4E-A9EAE475DBF7}"/>
              </a:ext>
            </a:extLst>
          </p:cNvPr>
          <p:cNvSpPr/>
          <p:nvPr/>
        </p:nvSpPr>
        <p:spPr>
          <a:xfrm rot="19914646">
            <a:off x="5965442" y="1134692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40981B-3C85-4CCA-8B13-D32B2C2B3708}"/>
              </a:ext>
            </a:extLst>
          </p:cNvPr>
          <p:cNvSpPr/>
          <p:nvPr/>
        </p:nvSpPr>
        <p:spPr>
          <a:xfrm>
            <a:off x="6782532" y="628666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SDRAM_Read_Buffer_gen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59F1ED-2497-4D96-8198-4DA880CCDDFC}"/>
              </a:ext>
            </a:extLst>
          </p:cNvPr>
          <p:cNvSpPr/>
          <p:nvPr/>
        </p:nvSpPr>
        <p:spPr>
          <a:xfrm>
            <a:off x="6792820" y="1885928"/>
            <a:ext cx="190573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SINGLE_LINE_READ_BUFFER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A6EE09D-ED56-413D-9A06-BC4A824DAB01}"/>
              </a:ext>
            </a:extLst>
          </p:cNvPr>
          <p:cNvSpPr/>
          <p:nvPr/>
        </p:nvSpPr>
        <p:spPr>
          <a:xfrm>
            <a:off x="8859853" y="976666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BEC14E-4DA3-427D-BB89-0BF4FB384580}"/>
              </a:ext>
            </a:extLst>
          </p:cNvPr>
          <p:cNvSpPr/>
          <p:nvPr/>
        </p:nvSpPr>
        <p:spPr>
          <a:xfrm>
            <a:off x="8859852" y="2037886"/>
            <a:ext cx="662141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4C214FE-3321-4C4D-9299-FFBB6D8F64D3}"/>
              </a:ext>
            </a:extLst>
          </p:cNvPr>
          <p:cNvSpPr/>
          <p:nvPr/>
        </p:nvSpPr>
        <p:spPr>
          <a:xfrm>
            <a:off x="9626266" y="1797152"/>
            <a:ext cx="2115821" cy="115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 Herbst:</a:t>
            </a:r>
          </a:p>
          <a:p>
            <a:pPr algn="ctr"/>
            <a:r>
              <a:rPr lang="de-DE" dirty="0"/>
              <a:t>Point + Line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7266DD-163B-4B6B-97A8-62760205D3EA}"/>
              </a:ext>
            </a:extLst>
          </p:cNvPr>
          <p:cNvSpPr txBox="1"/>
          <p:nvPr/>
        </p:nvSpPr>
        <p:spPr>
          <a:xfrm>
            <a:off x="181381" y="136188"/>
            <a:ext cx="390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SDRAM zu VGA + Teil Herbst: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C086B8A-DA70-4F0B-AA89-F2B3C33D42A5}"/>
              </a:ext>
            </a:extLst>
          </p:cNvPr>
          <p:cNvSpPr/>
          <p:nvPr/>
        </p:nvSpPr>
        <p:spPr>
          <a:xfrm>
            <a:off x="9626266" y="554220"/>
            <a:ext cx="2115821" cy="115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 Output</a:t>
            </a:r>
          </a:p>
        </p:txBody>
      </p:sp>
    </p:spTree>
    <p:extLst>
      <p:ext uri="{BB962C8B-B14F-4D97-AF65-F5344CB8AC3E}">
        <p14:creationId xmlns:p14="http://schemas.microsoft.com/office/powerpoint/2010/main" val="184574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F3848A0-8927-43F8-96B8-BD4EFDDB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266825"/>
            <a:ext cx="11991975" cy="43243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4951B2-2B8D-47B5-9F80-5BFD80BB5D95}"/>
              </a:ext>
            </a:extLst>
          </p:cNvPr>
          <p:cNvSpPr txBox="1"/>
          <p:nvPr/>
        </p:nvSpPr>
        <p:spPr>
          <a:xfrm>
            <a:off x="181381" y="136188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VGA Output: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DCC5E7-15A3-497D-A8A5-F168FD43BC44}"/>
              </a:ext>
            </a:extLst>
          </p:cNvPr>
          <p:cNvSpPr txBox="1"/>
          <p:nvPr/>
        </p:nvSpPr>
        <p:spPr>
          <a:xfrm>
            <a:off x="181381" y="505520"/>
            <a:ext cx="295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vga_data</a:t>
            </a:r>
            <a:r>
              <a:rPr lang="de-DE" dirty="0"/>
              <a:t> -&gt; Input aus SDRAM</a:t>
            </a:r>
          </a:p>
          <a:p>
            <a:r>
              <a:rPr lang="de-DE" dirty="0" err="1"/>
              <a:t>vga_x</a:t>
            </a:r>
            <a:r>
              <a:rPr lang="de-DE" dirty="0"/>
              <a:t> -&gt; Farbkanal x</a:t>
            </a:r>
          </a:p>
        </p:txBody>
      </p:sp>
    </p:spTree>
    <p:extLst>
      <p:ext uri="{BB962C8B-B14F-4D97-AF65-F5344CB8AC3E}">
        <p14:creationId xmlns:p14="http://schemas.microsoft.com/office/powerpoint/2010/main" val="37345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CFC2AD8-30E0-4C6D-91CE-C1C7CF4A631C}"/>
              </a:ext>
            </a:extLst>
          </p:cNvPr>
          <p:cNvSpPr txBox="1"/>
          <p:nvPr/>
        </p:nvSpPr>
        <p:spPr>
          <a:xfrm>
            <a:off x="181381" y="136188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Übersicht Line + Point </a:t>
            </a:r>
            <a:r>
              <a:rPr lang="de-DE" b="1" u="sng" dirty="0" err="1"/>
              <a:t>Detection</a:t>
            </a:r>
            <a:r>
              <a:rPr lang="de-DE" b="1" u="sng" dirty="0"/>
              <a:t>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BEB29B7-8C2F-45B7-91F4-0FE7B38F125E}"/>
              </a:ext>
            </a:extLst>
          </p:cNvPr>
          <p:cNvSpPr/>
          <p:nvPr/>
        </p:nvSpPr>
        <p:spPr>
          <a:xfrm>
            <a:off x="1655945" y="967616"/>
            <a:ext cx="2470314" cy="1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 Herbst:</a:t>
            </a:r>
          </a:p>
          <a:p>
            <a:pPr algn="ctr"/>
            <a:r>
              <a:rPr lang="de-DE" dirty="0"/>
              <a:t>Point + Line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5951ABE-0F49-4139-869D-5D4A80B52A6B}"/>
              </a:ext>
            </a:extLst>
          </p:cNvPr>
          <p:cNvSpPr/>
          <p:nvPr/>
        </p:nvSpPr>
        <p:spPr>
          <a:xfrm>
            <a:off x="309976" y="1336039"/>
            <a:ext cx="1154096" cy="74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929246-5452-4E13-BA82-025339D962BD}"/>
              </a:ext>
            </a:extLst>
          </p:cNvPr>
          <p:cNvSpPr txBox="1"/>
          <p:nvPr/>
        </p:nvSpPr>
        <p:spPr>
          <a:xfrm>
            <a:off x="0" y="598284"/>
            <a:ext cx="262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Pixel, Bildzeile oder Bild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6E75A6-8ACA-4BDE-ADCC-2704C7448432}"/>
              </a:ext>
            </a:extLst>
          </p:cNvPr>
          <p:cNvCxnSpPr>
            <a:endCxn id="8" idx="2"/>
          </p:cNvCxnSpPr>
          <p:nvPr/>
        </p:nvCxnSpPr>
        <p:spPr>
          <a:xfrm flipV="1">
            <a:off x="656679" y="967616"/>
            <a:ext cx="655508" cy="84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25</cp:revision>
  <dcterms:created xsi:type="dcterms:W3CDTF">2021-04-12T08:25:25Z</dcterms:created>
  <dcterms:modified xsi:type="dcterms:W3CDTF">2021-04-12T14:22:15Z</dcterms:modified>
</cp:coreProperties>
</file>