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1442E-8D46-4DBC-8962-B79FE5BB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D7F9B-825D-4812-AA35-E3B1FCBE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</p:cNvCxnSpPr>
          <p:nvPr/>
        </p:nvCxnSpPr>
        <p:spPr>
          <a:xfrm flipV="1">
            <a:off x="2295781" y="2463190"/>
            <a:ext cx="4353473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7401AA0-749B-4743-AA85-5359267BB55B}"/>
              </a:ext>
            </a:extLst>
          </p:cNvPr>
          <p:cNvSpPr txBox="1"/>
          <p:nvPr/>
        </p:nvSpPr>
        <p:spPr>
          <a:xfrm>
            <a:off x="6997056" y="1517852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996208" y="3573146"/>
            <a:ext cx="9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SDRAM_Pixelbuffer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20</cp:revision>
  <dcterms:created xsi:type="dcterms:W3CDTF">2021-04-29T15:24:17Z</dcterms:created>
  <dcterms:modified xsi:type="dcterms:W3CDTF">2021-04-29T16:12:58Z</dcterms:modified>
</cp:coreProperties>
</file>